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>
        <p:scale>
          <a:sx n="60" d="100"/>
          <a:sy n="60" d="100"/>
        </p:scale>
        <p:origin x="294" y="4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1F9DE3-EBCD-4885-BBAA-627183C9E9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F90225-1A72-4D94-9D22-000467489F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8187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A2D08-12AF-4180-B64C-A26C2673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855614-5858-4B25-8436-223DBC55B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6285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ADC3D0-1137-4CBA-86B7-9F7FD6830B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88175" y="188913"/>
            <a:ext cx="2236788" cy="59880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8AA6E6-7665-46D9-B0CD-F6ACBF403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73050" y="188913"/>
            <a:ext cx="6562725" cy="5988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3873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42D47D-3D48-4477-A1E9-171CBBE6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C617D5-ED19-465B-8804-54D463C89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7604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27E4AD-2CAF-44EF-8783-C39F631FD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B33A477-620C-429F-99F5-9C98597E7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422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EB866C-8C5C-4127-9FDC-CFF26545A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BCA9FC-A6D9-4571-8EE7-E469A6A9EA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7199E59-2E38-48D8-9011-A1BE7B8D0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578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1D4DC-D5AB-4FF7-B9F4-0DFFCE511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DFF827-EE98-43A5-955A-3675F461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E45605-CCCE-474D-8765-7943290B7D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8D6A73F-5928-4B17-A301-44593DE7B9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77CEC5-F521-493C-A49E-97DD5C07D1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6329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A42D69-D046-4395-8770-E7DD6B4FA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841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78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0D289A-964A-495A-8988-F2B770B54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4E4610-98E6-4A5C-B0A0-AFD4590CB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26359B-703B-4FF9-827A-046B9CEF7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850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53FBF6-1C19-4A20-8600-1073DF206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7DEBA78-54BB-4E94-B4CB-BCA41F54F5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FF5379-1BFB-4C5C-A2DA-BB0032115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9280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3FD6676-FC19-48BC-98D2-5AA9B26429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188913"/>
            <a:ext cx="891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8E393678-0D04-4ECD-8A46-AD41C9936F4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69D4EFA-B5A9-4C83-BDA4-B6103294DA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>
            <a:extLst>
              <a:ext uri="{FF2B5EF4-FFF2-40B4-BE49-F238E27FC236}">
                <a16:creationId xmlns:a16="http://schemas.microsoft.com/office/drawing/2014/main" id="{77E348EE-8177-4151-85E6-FF0CE311B3BD}"/>
              </a:ext>
            </a:extLst>
          </p:cNvPr>
          <p:cNvGrpSpPr>
            <a:grpSpLocks/>
          </p:cNvGrpSpPr>
          <p:nvPr/>
        </p:nvGrpSpPr>
        <p:grpSpPr bwMode="auto">
          <a:xfrm>
            <a:off x="322263" y="414338"/>
            <a:ext cx="2681287" cy="6164262"/>
            <a:chOff x="187" y="261"/>
            <a:chExt cx="1559" cy="3883"/>
          </a:xfrm>
        </p:grpSpPr>
        <p:grpSp>
          <p:nvGrpSpPr>
            <p:cNvPr id="19459" name="Group 3">
              <a:extLst>
                <a:ext uri="{FF2B5EF4-FFF2-40B4-BE49-F238E27FC236}">
                  <a16:creationId xmlns:a16="http://schemas.microsoft.com/office/drawing/2014/main" id="{643B60BA-6A93-49AC-A4B5-9F741FF32E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9" y="3974"/>
              <a:ext cx="170" cy="170"/>
              <a:chOff x="2597" y="2103"/>
              <a:chExt cx="425" cy="425"/>
            </a:xfrm>
          </p:grpSpPr>
          <p:sp>
            <p:nvSpPr>
              <p:cNvPr id="19460" name="Oval 4">
                <a:extLst>
                  <a:ext uri="{FF2B5EF4-FFF2-40B4-BE49-F238E27FC236}">
                    <a16:creationId xmlns:a16="http://schemas.microsoft.com/office/drawing/2014/main" id="{94189EFD-D7A5-49C9-8B00-2B23391CC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1" name="AutoShape 5">
                <a:extLst>
                  <a:ext uri="{FF2B5EF4-FFF2-40B4-BE49-F238E27FC236}">
                    <a16:creationId xmlns:a16="http://schemas.microsoft.com/office/drawing/2014/main" id="{5AB845A3-42FE-4D14-8AE5-E6D94FCA4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2" name="Oval 6">
                <a:extLst>
                  <a:ext uri="{FF2B5EF4-FFF2-40B4-BE49-F238E27FC236}">
                    <a16:creationId xmlns:a16="http://schemas.microsoft.com/office/drawing/2014/main" id="{A36D02AB-6215-43BA-B0C5-4676A7CFC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3" name="Oval 7">
                <a:extLst>
                  <a:ext uri="{FF2B5EF4-FFF2-40B4-BE49-F238E27FC236}">
                    <a16:creationId xmlns:a16="http://schemas.microsoft.com/office/drawing/2014/main" id="{93E980E1-DBCB-47B7-8A8A-538039736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64" name="Group 8">
              <a:extLst>
                <a:ext uri="{FF2B5EF4-FFF2-40B4-BE49-F238E27FC236}">
                  <a16:creationId xmlns:a16="http://schemas.microsoft.com/office/drawing/2014/main" id="{1FD17912-8D5D-4812-894B-D679A1410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" y="3974"/>
              <a:ext cx="170" cy="170"/>
              <a:chOff x="2597" y="2103"/>
              <a:chExt cx="425" cy="425"/>
            </a:xfrm>
          </p:grpSpPr>
          <p:sp>
            <p:nvSpPr>
              <p:cNvPr id="19465" name="Oval 9">
                <a:extLst>
                  <a:ext uri="{FF2B5EF4-FFF2-40B4-BE49-F238E27FC236}">
                    <a16:creationId xmlns:a16="http://schemas.microsoft.com/office/drawing/2014/main" id="{83D737B8-E04E-4B00-BB0C-D1033B242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6" name="AutoShape 10">
                <a:extLst>
                  <a:ext uri="{FF2B5EF4-FFF2-40B4-BE49-F238E27FC236}">
                    <a16:creationId xmlns:a16="http://schemas.microsoft.com/office/drawing/2014/main" id="{3C2B0834-2CA0-433E-BB3E-47765650B1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7" name="Oval 11">
                <a:extLst>
                  <a:ext uri="{FF2B5EF4-FFF2-40B4-BE49-F238E27FC236}">
                    <a16:creationId xmlns:a16="http://schemas.microsoft.com/office/drawing/2014/main" id="{0930F142-FA6E-4C66-A4D2-A532CA1AE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68" name="Oval 12">
                <a:extLst>
                  <a:ext uri="{FF2B5EF4-FFF2-40B4-BE49-F238E27FC236}">
                    <a16:creationId xmlns:a16="http://schemas.microsoft.com/office/drawing/2014/main" id="{A1D79440-1008-472D-9673-22E186F3C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69" name="Rectangle 13">
              <a:extLst>
                <a:ext uri="{FF2B5EF4-FFF2-40B4-BE49-F238E27FC236}">
                  <a16:creationId xmlns:a16="http://schemas.microsoft.com/office/drawing/2014/main" id="{04F593AC-9656-43B6-B863-7DD40C07D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261"/>
              <a:ext cx="1361" cy="37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3032E4AC-0B81-4BA6-A8FD-06759EBF5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" y="317"/>
              <a:ext cx="1247" cy="3629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1" name="Rectangle 15">
              <a:extLst>
                <a:ext uri="{FF2B5EF4-FFF2-40B4-BE49-F238E27FC236}">
                  <a16:creationId xmlns:a16="http://schemas.microsoft.com/office/drawing/2014/main" id="{1DA0AA68-359B-42D3-92A8-CBC7BB057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46"/>
              <a:ext cx="1191" cy="357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2" name="Line 16">
              <a:extLst>
                <a:ext uri="{FF2B5EF4-FFF2-40B4-BE49-F238E27FC236}">
                  <a16:creationId xmlns:a16="http://schemas.microsoft.com/office/drawing/2014/main" id="{22B9FCF0-A243-4720-B697-FB6FE2F69A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3" name="Line 17">
              <a:extLst>
                <a:ext uri="{FF2B5EF4-FFF2-40B4-BE49-F238E27FC236}">
                  <a16:creationId xmlns:a16="http://schemas.microsoft.com/office/drawing/2014/main" id="{2E2D58A4-B7F3-43C6-972E-3E32DD7C9A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4" name="Line 18">
              <a:extLst>
                <a:ext uri="{FF2B5EF4-FFF2-40B4-BE49-F238E27FC236}">
                  <a16:creationId xmlns:a16="http://schemas.microsoft.com/office/drawing/2014/main" id="{98101AC0-DF5C-4838-9F77-C160C1921D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5" name="Line 19">
              <a:extLst>
                <a:ext uri="{FF2B5EF4-FFF2-40B4-BE49-F238E27FC236}">
                  <a16:creationId xmlns:a16="http://schemas.microsoft.com/office/drawing/2014/main" id="{72E559D3-5C45-45F2-803D-00F621A9CE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6" name="Line 20">
              <a:extLst>
                <a:ext uri="{FF2B5EF4-FFF2-40B4-BE49-F238E27FC236}">
                  <a16:creationId xmlns:a16="http://schemas.microsoft.com/office/drawing/2014/main" id="{D3542E17-371F-415D-A8F0-78675B309E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7" name="Line 21">
              <a:extLst>
                <a:ext uri="{FF2B5EF4-FFF2-40B4-BE49-F238E27FC236}">
                  <a16:creationId xmlns:a16="http://schemas.microsoft.com/office/drawing/2014/main" id="{A44E1CB6-51C9-42D4-A71D-32289CE1D7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8" name="Line 22">
              <a:extLst>
                <a:ext uri="{FF2B5EF4-FFF2-40B4-BE49-F238E27FC236}">
                  <a16:creationId xmlns:a16="http://schemas.microsoft.com/office/drawing/2014/main" id="{9BC0D082-8181-490F-8A67-A6D04E7E8E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9" name="Line 23">
              <a:extLst>
                <a:ext uri="{FF2B5EF4-FFF2-40B4-BE49-F238E27FC236}">
                  <a16:creationId xmlns:a16="http://schemas.microsoft.com/office/drawing/2014/main" id="{9B8F86D9-A594-4490-9F82-399FE31E1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0" name="Line 24">
              <a:extLst>
                <a:ext uri="{FF2B5EF4-FFF2-40B4-BE49-F238E27FC236}">
                  <a16:creationId xmlns:a16="http://schemas.microsoft.com/office/drawing/2014/main" id="{8F8B8DE5-DAAD-42C9-935E-D134311502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1" name="Line 25">
              <a:extLst>
                <a:ext uri="{FF2B5EF4-FFF2-40B4-BE49-F238E27FC236}">
                  <a16:creationId xmlns:a16="http://schemas.microsoft.com/office/drawing/2014/main" id="{41ED2F6E-0A18-4D46-9049-AF7DD76E8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30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2" name="Line 26">
              <a:extLst>
                <a:ext uri="{FF2B5EF4-FFF2-40B4-BE49-F238E27FC236}">
                  <a16:creationId xmlns:a16="http://schemas.microsoft.com/office/drawing/2014/main" id="{FBEC4526-6659-4786-A66A-4024405794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98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3" name="Line 27">
              <a:extLst>
                <a:ext uri="{FF2B5EF4-FFF2-40B4-BE49-F238E27FC236}">
                  <a16:creationId xmlns:a16="http://schemas.microsoft.com/office/drawing/2014/main" id="{6AD06063-B115-44DB-BA76-887F1BC0FC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89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4" name="Line 28">
              <a:extLst>
                <a:ext uri="{FF2B5EF4-FFF2-40B4-BE49-F238E27FC236}">
                  <a16:creationId xmlns:a16="http://schemas.microsoft.com/office/drawing/2014/main" id="{81E17EDB-AEAF-47B3-8049-9953699E26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81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5" name="Line 29">
              <a:extLst>
                <a:ext uri="{FF2B5EF4-FFF2-40B4-BE49-F238E27FC236}">
                  <a16:creationId xmlns:a16="http://schemas.microsoft.com/office/drawing/2014/main" id="{232B7978-CE6E-4B51-B1D0-4BB8B86F5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72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6" name="Line 30">
              <a:extLst>
                <a:ext uri="{FF2B5EF4-FFF2-40B4-BE49-F238E27FC236}">
                  <a16:creationId xmlns:a16="http://schemas.microsoft.com/office/drawing/2014/main" id="{BEF6632F-7BEA-4023-BF28-8D790280A8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64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7" name="Line 31">
              <a:extLst>
                <a:ext uri="{FF2B5EF4-FFF2-40B4-BE49-F238E27FC236}">
                  <a16:creationId xmlns:a16="http://schemas.microsoft.com/office/drawing/2014/main" id="{B1EA3FC9-61FB-4500-A603-7F542C7035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55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8" name="Line 32">
              <a:extLst>
                <a:ext uri="{FF2B5EF4-FFF2-40B4-BE49-F238E27FC236}">
                  <a16:creationId xmlns:a16="http://schemas.microsoft.com/office/drawing/2014/main" id="{378D43D4-09BA-4E23-A101-CCDE813EC2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47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9" name="Line 33">
              <a:extLst>
                <a:ext uri="{FF2B5EF4-FFF2-40B4-BE49-F238E27FC236}">
                  <a16:creationId xmlns:a16="http://schemas.microsoft.com/office/drawing/2014/main" id="{408B4523-7075-462E-94EC-ADC2E9AB6B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38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0" name="Line 34">
              <a:extLst>
                <a:ext uri="{FF2B5EF4-FFF2-40B4-BE49-F238E27FC236}">
                  <a16:creationId xmlns:a16="http://schemas.microsoft.com/office/drawing/2014/main" id="{1396A2F1-A5C2-49A9-94E5-D0050307DC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30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1" name="Line 35">
              <a:extLst>
                <a:ext uri="{FF2B5EF4-FFF2-40B4-BE49-F238E27FC236}">
                  <a16:creationId xmlns:a16="http://schemas.microsoft.com/office/drawing/2014/main" id="{30DC60B0-B54A-45BD-9072-54E289A01E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21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2" name="Line 36">
              <a:extLst>
                <a:ext uri="{FF2B5EF4-FFF2-40B4-BE49-F238E27FC236}">
                  <a16:creationId xmlns:a16="http://schemas.microsoft.com/office/drawing/2014/main" id="{CD86D7AA-D57B-4269-8B16-C99FE8A867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13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3" name="Line 37">
              <a:extLst>
                <a:ext uri="{FF2B5EF4-FFF2-40B4-BE49-F238E27FC236}">
                  <a16:creationId xmlns:a16="http://schemas.microsoft.com/office/drawing/2014/main" id="{AB6AD1D4-CA4B-4647-9BEE-81A4236F87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204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4" name="Line 38">
              <a:extLst>
                <a:ext uri="{FF2B5EF4-FFF2-40B4-BE49-F238E27FC236}">
                  <a16:creationId xmlns:a16="http://schemas.microsoft.com/office/drawing/2014/main" id="{3E275040-AABB-4068-BD17-1D47723042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96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5" name="Line 39">
              <a:extLst>
                <a:ext uri="{FF2B5EF4-FFF2-40B4-BE49-F238E27FC236}">
                  <a16:creationId xmlns:a16="http://schemas.microsoft.com/office/drawing/2014/main" id="{5C587F4C-1B60-415A-A3CD-F38AC69FC4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87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6" name="Line 40">
              <a:extLst>
                <a:ext uri="{FF2B5EF4-FFF2-40B4-BE49-F238E27FC236}">
                  <a16:creationId xmlns:a16="http://schemas.microsoft.com/office/drawing/2014/main" id="{67E11F00-9E3D-4BB1-AA81-EBF3ED0BFD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79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7" name="Line 41">
              <a:extLst>
                <a:ext uri="{FF2B5EF4-FFF2-40B4-BE49-F238E27FC236}">
                  <a16:creationId xmlns:a16="http://schemas.microsoft.com/office/drawing/2014/main" id="{3069089A-4575-4A58-8DE7-42733BEF78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70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8" name="Line 42">
              <a:extLst>
                <a:ext uri="{FF2B5EF4-FFF2-40B4-BE49-F238E27FC236}">
                  <a16:creationId xmlns:a16="http://schemas.microsoft.com/office/drawing/2014/main" id="{2DCC3CFA-B74C-4143-9B18-3FE28CBBA0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62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9" name="Line 43">
              <a:extLst>
                <a:ext uri="{FF2B5EF4-FFF2-40B4-BE49-F238E27FC236}">
                  <a16:creationId xmlns:a16="http://schemas.microsoft.com/office/drawing/2014/main" id="{E559BB8D-66A6-4274-A4B5-734833AF3A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53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0" name="Line 44">
              <a:extLst>
                <a:ext uri="{FF2B5EF4-FFF2-40B4-BE49-F238E27FC236}">
                  <a16:creationId xmlns:a16="http://schemas.microsoft.com/office/drawing/2014/main" id="{EA8C30F0-36ED-4A9E-B58A-6A47915F42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45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1" name="Line 45">
              <a:extLst>
                <a:ext uri="{FF2B5EF4-FFF2-40B4-BE49-F238E27FC236}">
                  <a16:creationId xmlns:a16="http://schemas.microsoft.com/office/drawing/2014/main" id="{6CFED239-0FBE-43D5-B919-F306A3A653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36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2" name="Line 46">
              <a:extLst>
                <a:ext uri="{FF2B5EF4-FFF2-40B4-BE49-F238E27FC236}">
                  <a16:creationId xmlns:a16="http://schemas.microsoft.com/office/drawing/2014/main" id="{47DC7C8A-D634-4962-AFBD-CEC687097E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28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3" name="Line 47">
              <a:extLst>
                <a:ext uri="{FF2B5EF4-FFF2-40B4-BE49-F238E27FC236}">
                  <a16:creationId xmlns:a16="http://schemas.microsoft.com/office/drawing/2014/main" id="{C16EC402-2780-4FA5-8854-38BC9092AE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19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4" name="Line 48">
              <a:extLst>
                <a:ext uri="{FF2B5EF4-FFF2-40B4-BE49-F238E27FC236}">
                  <a16:creationId xmlns:a16="http://schemas.microsoft.com/office/drawing/2014/main" id="{8F9E53DC-CF12-473F-8E1F-8AB7458B6C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11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5" name="Line 49">
              <a:extLst>
                <a:ext uri="{FF2B5EF4-FFF2-40B4-BE49-F238E27FC236}">
                  <a16:creationId xmlns:a16="http://schemas.microsoft.com/office/drawing/2014/main" id="{2865F7CB-67E3-432E-AED8-D14D70225A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102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6" name="Line 50">
              <a:extLst>
                <a:ext uri="{FF2B5EF4-FFF2-40B4-BE49-F238E27FC236}">
                  <a16:creationId xmlns:a16="http://schemas.microsoft.com/office/drawing/2014/main" id="{46733A0C-0044-4C3F-9573-C94E481AEE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94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7" name="Line 51">
              <a:extLst>
                <a:ext uri="{FF2B5EF4-FFF2-40B4-BE49-F238E27FC236}">
                  <a16:creationId xmlns:a16="http://schemas.microsoft.com/office/drawing/2014/main" id="{58215812-A7BC-480F-8FCA-ABF4B203BB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85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8" name="Line 52">
              <a:extLst>
                <a:ext uri="{FF2B5EF4-FFF2-40B4-BE49-F238E27FC236}">
                  <a16:creationId xmlns:a16="http://schemas.microsoft.com/office/drawing/2014/main" id="{332D484F-670A-4A49-8CD8-F418D47CF0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77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9" name="Line 53">
              <a:extLst>
                <a:ext uri="{FF2B5EF4-FFF2-40B4-BE49-F238E27FC236}">
                  <a16:creationId xmlns:a16="http://schemas.microsoft.com/office/drawing/2014/main" id="{9E497CDA-A495-4121-A27B-1BC6FA734F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68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0" name="Line 54">
              <a:extLst>
                <a:ext uri="{FF2B5EF4-FFF2-40B4-BE49-F238E27FC236}">
                  <a16:creationId xmlns:a16="http://schemas.microsoft.com/office/drawing/2014/main" id="{32BF45F4-DCF6-4103-8723-0567AFF35D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60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1" name="Line 55">
              <a:extLst>
                <a:ext uri="{FF2B5EF4-FFF2-40B4-BE49-F238E27FC236}">
                  <a16:creationId xmlns:a16="http://schemas.microsoft.com/office/drawing/2014/main" id="{2BA2E6A7-D95B-4576-9F21-496EB39ABC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51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2" name="Line 56">
              <a:extLst>
                <a:ext uri="{FF2B5EF4-FFF2-40B4-BE49-F238E27FC236}">
                  <a16:creationId xmlns:a16="http://schemas.microsoft.com/office/drawing/2014/main" id="{D9ECD55F-D3B2-44F0-96C9-62A1D1CEDC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0" y="43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3" name="Text Box 57">
              <a:extLst>
                <a:ext uri="{FF2B5EF4-FFF2-40B4-BE49-F238E27FC236}">
                  <a16:creationId xmlns:a16="http://schemas.microsoft.com/office/drawing/2014/main" id="{E7E0BCE8-98EC-49EE-8A04-99EA6B3EA9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" y="325"/>
              <a:ext cx="212" cy="3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grpSp>
          <p:nvGrpSpPr>
            <p:cNvPr id="19514" name="Group 58">
              <a:extLst>
                <a:ext uri="{FF2B5EF4-FFF2-40B4-BE49-F238E27FC236}">
                  <a16:creationId xmlns:a16="http://schemas.microsoft.com/office/drawing/2014/main" id="{5C591A7E-6434-4092-8965-BB725223A9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" y="431"/>
              <a:ext cx="171" cy="3487"/>
              <a:chOff x="215" y="431"/>
              <a:chExt cx="171" cy="3487"/>
            </a:xfrm>
          </p:grpSpPr>
          <p:sp>
            <p:nvSpPr>
              <p:cNvPr id="19515" name="Line 59">
                <a:extLst>
                  <a:ext uri="{FF2B5EF4-FFF2-40B4-BE49-F238E27FC236}">
                    <a16:creationId xmlns:a16="http://schemas.microsoft.com/office/drawing/2014/main" id="{15642F81-8AB4-4C76-8AC4-E98093CB06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833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6" name="Line 60">
                <a:extLst>
                  <a:ext uri="{FF2B5EF4-FFF2-40B4-BE49-F238E27FC236}">
                    <a16:creationId xmlns:a16="http://schemas.microsoft.com/office/drawing/2014/main" id="{D09BAB56-5F3C-4376-AF35-B0AE44FA1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748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7" name="Line 61">
                <a:extLst>
                  <a:ext uri="{FF2B5EF4-FFF2-40B4-BE49-F238E27FC236}">
                    <a16:creationId xmlns:a16="http://schemas.microsoft.com/office/drawing/2014/main" id="{2F69746B-A21B-4920-897D-E7119842C6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66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8" name="Line 62">
                <a:extLst>
                  <a:ext uri="{FF2B5EF4-FFF2-40B4-BE49-F238E27FC236}">
                    <a16:creationId xmlns:a16="http://schemas.microsoft.com/office/drawing/2014/main" id="{CFD6AD79-5CE1-4A47-BD3E-324229789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57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9" name="Line 63">
                <a:extLst>
                  <a:ext uri="{FF2B5EF4-FFF2-40B4-BE49-F238E27FC236}">
                    <a16:creationId xmlns:a16="http://schemas.microsoft.com/office/drawing/2014/main" id="{EC9557FB-481C-4943-B572-676E2914D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493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0" name="Line 64">
                <a:extLst>
                  <a:ext uri="{FF2B5EF4-FFF2-40B4-BE49-F238E27FC236}">
                    <a16:creationId xmlns:a16="http://schemas.microsoft.com/office/drawing/2014/main" id="{F4C0DA0B-4D81-42AD-8D74-50C7249076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408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1" name="Line 65">
                <a:extLst>
                  <a:ext uri="{FF2B5EF4-FFF2-40B4-BE49-F238E27FC236}">
                    <a16:creationId xmlns:a16="http://schemas.microsoft.com/office/drawing/2014/main" id="{246FBC3A-3D2F-4D48-889C-A73FDEA78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32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2" name="Line 66">
                <a:extLst>
                  <a:ext uri="{FF2B5EF4-FFF2-40B4-BE49-F238E27FC236}">
                    <a16:creationId xmlns:a16="http://schemas.microsoft.com/office/drawing/2014/main" id="{6648A905-A3CD-4342-8A48-394BA3F43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23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3" name="Line 67">
                <a:extLst>
                  <a:ext uri="{FF2B5EF4-FFF2-40B4-BE49-F238E27FC236}">
                    <a16:creationId xmlns:a16="http://schemas.microsoft.com/office/drawing/2014/main" id="{BC5A22F9-1B9D-4125-9B40-630A7C096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153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4" name="Line 68">
                <a:extLst>
                  <a:ext uri="{FF2B5EF4-FFF2-40B4-BE49-F238E27FC236}">
                    <a16:creationId xmlns:a16="http://schemas.microsoft.com/office/drawing/2014/main" id="{8A34491E-F0C2-4620-BAA0-EC42D5257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068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5" name="Line 69">
                <a:extLst>
                  <a:ext uri="{FF2B5EF4-FFF2-40B4-BE49-F238E27FC236}">
                    <a16:creationId xmlns:a16="http://schemas.microsoft.com/office/drawing/2014/main" id="{E3DA7D76-40D0-4C63-8C1A-8201A7C16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98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6" name="Line 70">
                <a:extLst>
                  <a:ext uri="{FF2B5EF4-FFF2-40B4-BE49-F238E27FC236}">
                    <a16:creationId xmlns:a16="http://schemas.microsoft.com/office/drawing/2014/main" id="{3C71C715-3B18-415F-8155-BB048274EA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89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7" name="Line 71">
                <a:extLst>
                  <a:ext uri="{FF2B5EF4-FFF2-40B4-BE49-F238E27FC236}">
                    <a16:creationId xmlns:a16="http://schemas.microsoft.com/office/drawing/2014/main" id="{A8DB2DBC-2599-43B1-A73A-10316F8F4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813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8" name="Line 72">
                <a:extLst>
                  <a:ext uri="{FF2B5EF4-FFF2-40B4-BE49-F238E27FC236}">
                    <a16:creationId xmlns:a16="http://schemas.microsoft.com/office/drawing/2014/main" id="{5AE5072B-8B14-4231-A2FB-7B7CD89BE0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728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9" name="Line 73">
                <a:extLst>
                  <a:ext uri="{FF2B5EF4-FFF2-40B4-BE49-F238E27FC236}">
                    <a16:creationId xmlns:a16="http://schemas.microsoft.com/office/drawing/2014/main" id="{E394B949-BCA2-4EE4-8B33-14C14A8060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64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0" name="Line 74">
                <a:extLst>
                  <a:ext uri="{FF2B5EF4-FFF2-40B4-BE49-F238E27FC236}">
                    <a16:creationId xmlns:a16="http://schemas.microsoft.com/office/drawing/2014/main" id="{D3504DC7-CEDA-4EE8-87D6-4D53C60DF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55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1" name="Line 75">
                <a:extLst>
                  <a:ext uri="{FF2B5EF4-FFF2-40B4-BE49-F238E27FC236}">
                    <a16:creationId xmlns:a16="http://schemas.microsoft.com/office/drawing/2014/main" id="{52BCACE3-6352-45C0-9173-C8C21210F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47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2" name="Line 76">
                <a:extLst>
                  <a:ext uri="{FF2B5EF4-FFF2-40B4-BE49-F238E27FC236}">
                    <a16:creationId xmlns:a16="http://schemas.microsoft.com/office/drawing/2014/main" id="{C311BCE2-C02D-4EBD-A7E8-C0049AB76E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38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3" name="Line 77">
                <a:extLst>
                  <a:ext uri="{FF2B5EF4-FFF2-40B4-BE49-F238E27FC236}">
                    <a16:creationId xmlns:a16="http://schemas.microsoft.com/office/drawing/2014/main" id="{1AF84E88-3397-485E-878F-7B1FB904A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30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4" name="Line 78">
                <a:extLst>
                  <a:ext uri="{FF2B5EF4-FFF2-40B4-BE49-F238E27FC236}">
                    <a16:creationId xmlns:a16="http://schemas.microsoft.com/office/drawing/2014/main" id="{62EE1474-EC34-4E61-953B-1F4EA0F917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21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5" name="Line 79">
                <a:extLst>
                  <a:ext uri="{FF2B5EF4-FFF2-40B4-BE49-F238E27FC236}">
                    <a16:creationId xmlns:a16="http://schemas.microsoft.com/office/drawing/2014/main" id="{4FE56778-DB1D-4594-B4D7-3AC0943ACF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13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6" name="Line 80">
                <a:extLst>
                  <a:ext uri="{FF2B5EF4-FFF2-40B4-BE49-F238E27FC236}">
                    <a16:creationId xmlns:a16="http://schemas.microsoft.com/office/drawing/2014/main" id="{262AEC2B-7600-4CDB-AF16-607A39F75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204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7" name="Line 81">
                <a:extLst>
                  <a:ext uri="{FF2B5EF4-FFF2-40B4-BE49-F238E27FC236}">
                    <a16:creationId xmlns:a16="http://schemas.microsoft.com/office/drawing/2014/main" id="{BE0979CB-23E2-4EA1-B3EF-A70621280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96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8" name="Line 82">
                <a:extLst>
                  <a:ext uri="{FF2B5EF4-FFF2-40B4-BE49-F238E27FC236}">
                    <a16:creationId xmlns:a16="http://schemas.microsoft.com/office/drawing/2014/main" id="{5DB856CB-178C-4B08-862A-D447A0D913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87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9" name="Line 83">
                <a:extLst>
                  <a:ext uri="{FF2B5EF4-FFF2-40B4-BE49-F238E27FC236}">
                    <a16:creationId xmlns:a16="http://schemas.microsoft.com/office/drawing/2014/main" id="{810C1ED3-6FA7-4833-BDE3-E1AEDF7DDA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79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0" name="Line 84">
                <a:extLst>
                  <a:ext uri="{FF2B5EF4-FFF2-40B4-BE49-F238E27FC236}">
                    <a16:creationId xmlns:a16="http://schemas.microsoft.com/office/drawing/2014/main" id="{FCD5DD62-E173-4AB4-A9A2-26A41BF1B1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70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1" name="Line 85">
                <a:extLst>
                  <a:ext uri="{FF2B5EF4-FFF2-40B4-BE49-F238E27FC236}">
                    <a16:creationId xmlns:a16="http://schemas.microsoft.com/office/drawing/2014/main" id="{7C32A57A-6212-44B9-8F46-A8B80C2B5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62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2" name="Line 86">
                <a:extLst>
                  <a:ext uri="{FF2B5EF4-FFF2-40B4-BE49-F238E27FC236}">
                    <a16:creationId xmlns:a16="http://schemas.microsoft.com/office/drawing/2014/main" id="{E197534F-A568-4F91-945A-D6B0A1A51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53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3" name="Line 87">
                <a:extLst>
                  <a:ext uri="{FF2B5EF4-FFF2-40B4-BE49-F238E27FC236}">
                    <a16:creationId xmlns:a16="http://schemas.microsoft.com/office/drawing/2014/main" id="{79D80544-EAB4-4881-8F21-FE503EA84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45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4" name="Line 88">
                <a:extLst>
                  <a:ext uri="{FF2B5EF4-FFF2-40B4-BE49-F238E27FC236}">
                    <a16:creationId xmlns:a16="http://schemas.microsoft.com/office/drawing/2014/main" id="{3DC9BE03-EF4B-48FE-B8B8-248CF19D4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36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5" name="Line 89">
                <a:extLst>
                  <a:ext uri="{FF2B5EF4-FFF2-40B4-BE49-F238E27FC236}">
                    <a16:creationId xmlns:a16="http://schemas.microsoft.com/office/drawing/2014/main" id="{A132C6BE-18CB-4C3D-853E-73712FB49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28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6" name="Line 90">
                <a:extLst>
                  <a:ext uri="{FF2B5EF4-FFF2-40B4-BE49-F238E27FC236}">
                    <a16:creationId xmlns:a16="http://schemas.microsoft.com/office/drawing/2014/main" id="{DF57D89E-674E-4382-BEE5-74C16B717E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19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7" name="Line 91">
                <a:extLst>
                  <a:ext uri="{FF2B5EF4-FFF2-40B4-BE49-F238E27FC236}">
                    <a16:creationId xmlns:a16="http://schemas.microsoft.com/office/drawing/2014/main" id="{07C7F605-1DFD-49A3-A459-CEBD037BA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11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8" name="Line 92">
                <a:extLst>
                  <a:ext uri="{FF2B5EF4-FFF2-40B4-BE49-F238E27FC236}">
                    <a16:creationId xmlns:a16="http://schemas.microsoft.com/office/drawing/2014/main" id="{5E93A9B9-2D42-4233-98E8-FE3F30807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102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9" name="Line 93">
                <a:extLst>
                  <a:ext uri="{FF2B5EF4-FFF2-40B4-BE49-F238E27FC236}">
                    <a16:creationId xmlns:a16="http://schemas.microsoft.com/office/drawing/2014/main" id="{6DF2FE07-A93D-4A30-86E2-3CC871E5A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94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0" name="Line 94">
                <a:extLst>
                  <a:ext uri="{FF2B5EF4-FFF2-40B4-BE49-F238E27FC236}">
                    <a16:creationId xmlns:a16="http://schemas.microsoft.com/office/drawing/2014/main" id="{C1F75015-C031-4849-9A09-1D0054E314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85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1" name="Line 95">
                <a:extLst>
                  <a:ext uri="{FF2B5EF4-FFF2-40B4-BE49-F238E27FC236}">
                    <a16:creationId xmlns:a16="http://schemas.microsoft.com/office/drawing/2014/main" id="{032F15C6-01D0-4265-91C9-21298BC14A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772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2" name="Line 96">
                <a:extLst>
                  <a:ext uri="{FF2B5EF4-FFF2-40B4-BE49-F238E27FC236}">
                    <a16:creationId xmlns:a16="http://schemas.microsoft.com/office/drawing/2014/main" id="{BFE2EECB-2929-4F2D-8115-7F60732C0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687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3" name="Line 97">
                <a:extLst>
                  <a:ext uri="{FF2B5EF4-FFF2-40B4-BE49-F238E27FC236}">
                    <a16:creationId xmlns:a16="http://schemas.microsoft.com/office/drawing/2014/main" id="{E9F965C7-648C-47FF-BE09-0D5406D435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60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4" name="Line 98">
                <a:extLst>
                  <a:ext uri="{FF2B5EF4-FFF2-40B4-BE49-F238E27FC236}">
                    <a16:creationId xmlns:a16="http://schemas.microsoft.com/office/drawing/2014/main" id="{52DACD5A-B053-478B-8AA8-C4903FBD8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516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5" name="Line 99">
                <a:extLst>
                  <a:ext uri="{FF2B5EF4-FFF2-40B4-BE49-F238E27FC236}">
                    <a16:creationId xmlns:a16="http://schemas.microsoft.com/office/drawing/2014/main" id="{666BA3AB-AC62-4311-8DE4-8944330C5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431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56" name="Line 100">
                <a:extLst>
                  <a:ext uri="{FF2B5EF4-FFF2-40B4-BE49-F238E27FC236}">
                    <a16:creationId xmlns:a16="http://schemas.microsoft.com/office/drawing/2014/main" id="{FCE16A2F-056C-44D4-89EE-D593EEE24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5" y="3918"/>
                <a:ext cx="171" cy="0"/>
              </a:xfrm>
              <a:prstGeom prst="line">
                <a:avLst/>
              </a:prstGeom>
              <a:noFill/>
              <a:ln w="3175">
                <a:solidFill>
                  <a:srgbClr val="FF66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21B342F3-AA61-4AD4-904C-CCDDC00E5157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1223963"/>
            <a:ext cx="2681287" cy="5354637"/>
            <a:chOff x="1917" y="771"/>
            <a:chExt cx="1559" cy="3373"/>
          </a:xfrm>
        </p:grpSpPr>
        <p:grpSp>
          <p:nvGrpSpPr>
            <p:cNvPr id="19558" name="Group 102">
              <a:extLst>
                <a:ext uri="{FF2B5EF4-FFF2-40B4-BE49-F238E27FC236}">
                  <a16:creationId xmlns:a16="http://schemas.microsoft.com/office/drawing/2014/main" id="{D71753A3-1DFD-4788-A23D-0034E3DED7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9" y="3974"/>
              <a:ext cx="170" cy="170"/>
              <a:chOff x="2597" y="2103"/>
              <a:chExt cx="425" cy="425"/>
            </a:xfrm>
          </p:grpSpPr>
          <p:sp>
            <p:nvSpPr>
              <p:cNvPr id="19559" name="Oval 103">
                <a:extLst>
                  <a:ext uri="{FF2B5EF4-FFF2-40B4-BE49-F238E27FC236}">
                    <a16:creationId xmlns:a16="http://schemas.microsoft.com/office/drawing/2014/main" id="{C8AC2FBE-A5DB-449A-8DFE-47D6B7CA2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0" name="AutoShape 104">
                <a:extLst>
                  <a:ext uri="{FF2B5EF4-FFF2-40B4-BE49-F238E27FC236}">
                    <a16:creationId xmlns:a16="http://schemas.microsoft.com/office/drawing/2014/main" id="{3F90A777-AF64-4856-939B-C92DD66D5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1" name="Oval 105">
                <a:extLst>
                  <a:ext uri="{FF2B5EF4-FFF2-40B4-BE49-F238E27FC236}">
                    <a16:creationId xmlns:a16="http://schemas.microsoft.com/office/drawing/2014/main" id="{2756B3B0-111B-4696-A68C-48DD053D6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2" name="Oval 106">
                <a:extLst>
                  <a:ext uri="{FF2B5EF4-FFF2-40B4-BE49-F238E27FC236}">
                    <a16:creationId xmlns:a16="http://schemas.microsoft.com/office/drawing/2014/main" id="{F826E5E2-F512-4DCD-9C87-8C30A21BD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63" name="Group 107">
              <a:extLst>
                <a:ext uri="{FF2B5EF4-FFF2-40B4-BE49-F238E27FC236}">
                  <a16:creationId xmlns:a16="http://schemas.microsoft.com/office/drawing/2014/main" id="{BC425900-F7F8-49F3-BBB9-9DC9F9AE68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2" y="3974"/>
              <a:ext cx="170" cy="170"/>
              <a:chOff x="2597" y="2103"/>
              <a:chExt cx="425" cy="425"/>
            </a:xfrm>
          </p:grpSpPr>
          <p:sp>
            <p:nvSpPr>
              <p:cNvPr id="19564" name="Oval 108">
                <a:extLst>
                  <a:ext uri="{FF2B5EF4-FFF2-40B4-BE49-F238E27FC236}">
                    <a16:creationId xmlns:a16="http://schemas.microsoft.com/office/drawing/2014/main" id="{B86B805F-034D-4845-8E3E-48D4321F1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5" name="AutoShape 109">
                <a:extLst>
                  <a:ext uri="{FF2B5EF4-FFF2-40B4-BE49-F238E27FC236}">
                    <a16:creationId xmlns:a16="http://schemas.microsoft.com/office/drawing/2014/main" id="{C007FC26-79E9-4E1C-812D-0825E02FD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6" name="Oval 110">
                <a:extLst>
                  <a:ext uri="{FF2B5EF4-FFF2-40B4-BE49-F238E27FC236}">
                    <a16:creationId xmlns:a16="http://schemas.microsoft.com/office/drawing/2014/main" id="{7EDBDAE7-90B1-441A-8923-E5873ABBB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7" name="Oval 111">
                <a:extLst>
                  <a:ext uri="{FF2B5EF4-FFF2-40B4-BE49-F238E27FC236}">
                    <a16:creationId xmlns:a16="http://schemas.microsoft.com/office/drawing/2014/main" id="{0954831B-BE33-4039-8082-3FBE881E5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68" name="Rectangle 112">
              <a:extLst>
                <a:ext uri="{FF2B5EF4-FFF2-40B4-BE49-F238E27FC236}">
                  <a16:creationId xmlns:a16="http://schemas.microsoft.com/office/drawing/2014/main" id="{4C8F6331-96B1-42AE-A9A4-9D587CC3B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5" y="771"/>
              <a:ext cx="1361" cy="323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9" name="Rectangle 113">
              <a:extLst>
                <a:ext uri="{FF2B5EF4-FFF2-40B4-BE49-F238E27FC236}">
                  <a16:creationId xmlns:a16="http://schemas.microsoft.com/office/drawing/2014/main" id="{781654FB-8237-4330-A331-66BF602F4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2" y="828"/>
              <a:ext cx="1247" cy="3118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0" name="Rectangle 114">
              <a:extLst>
                <a:ext uri="{FF2B5EF4-FFF2-40B4-BE49-F238E27FC236}">
                  <a16:creationId xmlns:a16="http://schemas.microsoft.com/office/drawing/2014/main" id="{3E5DF441-6BE4-4E22-BFBD-28E09F0D1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856"/>
              <a:ext cx="1191" cy="30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1" name="Line 115">
              <a:extLst>
                <a:ext uri="{FF2B5EF4-FFF2-40B4-BE49-F238E27FC236}">
                  <a16:creationId xmlns:a16="http://schemas.microsoft.com/office/drawing/2014/main" id="{FF9D5488-F5A1-43BE-97CC-E20A3A50E1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2" name="Line 116">
              <a:extLst>
                <a:ext uri="{FF2B5EF4-FFF2-40B4-BE49-F238E27FC236}">
                  <a16:creationId xmlns:a16="http://schemas.microsoft.com/office/drawing/2014/main" id="{705AF9D1-9666-4412-AC02-E0D48FC586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3" name="Line 117">
              <a:extLst>
                <a:ext uri="{FF2B5EF4-FFF2-40B4-BE49-F238E27FC236}">
                  <a16:creationId xmlns:a16="http://schemas.microsoft.com/office/drawing/2014/main" id="{45259802-B22B-4DF6-8334-EE67D95FA2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4" name="Line 118">
              <a:extLst>
                <a:ext uri="{FF2B5EF4-FFF2-40B4-BE49-F238E27FC236}">
                  <a16:creationId xmlns:a16="http://schemas.microsoft.com/office/drawing/2014/main" id="{78054E27-6635-4CDE-9947-2B76B20C16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5" name="Line 119">
              <a:extLst>
                <a:ext uri="{FF2B5EF4-FFF2-40B4-BE49-F238E27FC236}">
                  <a16:creationId xmlns:a16="http://schemas.microsoft.com/office/drawing/2014/main" id="{92E60511-AE82-45A3-A455-EE36D2B7AF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6" name="Line 120">
              <a:extLst>
                <a:ext uri="{FF2B5EF4-FFF2-40B4-BE49-F238E27FC236}">
                  <a16:creationId xmlns:a16="http://schemas.microsoft.com/office/drawing/2014/main" id="{52A90EA6-9645-41BC-828A-D3A310C17F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7" name="Line 121">
              <a:extLst>
                <a:ext uri="{FF2B5EF4-FFF2-40B4-BE49-F238E27FC236}">
                  <a16:creationId xmlns:a16="http://schemas.microsoft.com/office/drawing/2014/main" id="{7D63FD7B-E1CB-4F3A-9730-3DB8417F8B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8" name="Line 122">
              <a:extLst>
                <a:ext uri="{FF2B5EF4-FFF2-40B4-BE49-F238E27FC236}">
                  <a16:creationId xmlns:a16="http://schemas.microsoft.com/office/drawing/2014/main" id="{7850E14A-EAA1-41D2-BF6F-6816C1CA3F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9" name="Line 123">
              <a:extLst>
                <a:ext uri="{FF2B5EF4-FFF2-40B4-BE49-F238E27FC236}">
                  <a16:creationId xmlns:a16="http://schemas.microsoft.com/office/drawing/2014/main" id="{470430CE-804B-4267-A64B-20E6293A07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0" name="Line 124">
              <a:extLst>
                <a:ext uri="{FF2B5EF4-FFF2-40B4-BE49-F238E27FC236}">
                  <a16:creationId xmlns:a16="http://schemas.microsoft.com/office/drawing/2014/main" id="{CAF658F1-BDB2-4041-8FB7-1F19E88FB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30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1" name="Line 125">
              <a:extLst>
                <a:ext uri="{FF2B5EF4-FFF2-40B4-BE49-F238E27FC236}">
                  <a16:creationId xmlns:a16="http://schemas.microsoft.com/office/drawing/2014/main" id="{81887636-059C-4645-BF4C-527E7E37C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98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2" name="Line 126">
              <a:extLst>
                <a:ext uri="{FF2B5EF4-FFF2-40B4-BE49-F238E27FC236}">
                  <a16:creationId xmlns:a16="http://schemas.microsoft.com/office/drawing/2014/main" id="{B52CF7AC-52B8-472E-BEA9-A04F9D1F00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89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3" name="Line 127">
              <a:extLst>
                <a:ext uri="{FF2B5EF4-FFF2-40B4-BE49-F238E27FC236}">
                  <a16:creationId xmlns:a16="http://schemas.microsoft.com/office/drawing/2014/main" id="{5171728D-124F-449B-9FA6-BB079443BE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81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4" name="Line 128">
              <a:extLst>
                <a:ext uri="{FF2B5EF4-FFF2-40B4-BE49-F238E27FC236}">
                  <a16:creationId xmlns:a16="http://schemas.microsoft.com/office/drawing/2014/main" id="{DBC936C8-448D-4617-9D52-8D52157644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72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5" name="Line 129">
              <a:extLst>
                <a:ext uri="{FF2B5EF4-FFF2-40B4-BE49-F238E27FC236}">
                  <a16:creationId xmlns:a16="http://schemas.microsoft.com/office/drawing/2014/main" id="{B2B812B5-1802-42D7-8F88-1F26C9E782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64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6" name="Line 130">
              <a:extLst>
                <a:ext uri="{FF2B5EF4-FFF2-40B4-BE49-F238E27FC236}">
                  <a16:creationId xmlns:a16="http://schemas.microsoft.com/office/drawing/2014/main" id="{F3017A49-1893-4A24-ABB1-DCDA78BC27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55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7" name="Line 131">
              <a:extLst>
                <a:ext uri="{FF2B5EF4-FFF2-40B4-BE49-F238E27FC236}">
                  <a16:creationId xmlns:a16="http://schemas.microsoft.com/office/drawing/2014/main" id="{A41C33C5-D185-4498-8067-DF8C84F035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47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8" name="Line 132">
              <a:extLst>
                <a:ext uri="{FF2B5EF4-FFF2-40B4-BE49-F238E27FC236}">
                  <a16:creationId xmlns:a16="http://schemas.microsoft.com/office/drawing/2014/main" id="{A9F54581-C9E9-4305-BCA1-E016F10E96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38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9" name="Line 133">
              <a:extLst>
                <a:ext uri="{FF2B5EF4-FFF2-40B4-BE49-F238E27FC236}">
                  <a16:creationId xmlns:a16="http://schemas.microsoft.com/office/drawing/2014/main" id="{98CD997E-F197-4348-A984-15950FE12F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30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0" name="Line 134">
              <a:extLst>
                <a:ext uri="{FF2B5EF4-FFF2-40B4-BE49-F238E27FC236}">
                  <a16:creationId xmlns:a16="http://schemas.microsoft.com/office/drawing/2014/main" id="{60929E3E-1F5E-43D6-9C4B-923D42A42C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21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1" name="Line 135">
              <a:extLst>
                <a:ext uri="{FF2B5EF4-FFF2-40B4-BE49-F238E27FC236}">
                  <a16:creationId xmlns:a16="http://schemas.microsoft.com/office/drawing/2014/main" id="{C291E5DF-5807-48C0-AE7E-A49EF085EA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13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2" name="Line 136">
              <a:extLst>
                <a:ext uri="{FF2B5EF4-FFF2-40B4-BE49-F238E27FC236}">
                  <a16:creationId xmlns:a16="http://schemas.microsoft.com/office/drawing/2014/main" id="{66ECCEB4-131D-468F-B427-426323BE95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04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3" name="Line 137">
              <a:extLst>
                <a:ext uri="{FF2B5EF4-FFF2-40B4-BE49-F238E27FC236}">
                  <a16:creationId xmlns:a16="http://schemas.microsoft.com/office/drawing/2014/main" id="{2B8C74FA-22EA-4C94-9FD0-EBD6F99FBB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96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4" name="Line 138">
              <a:extLst>
                <a:ext uri="{FF2B5EF4-FFF2-40B4-BE49-F238E27FC236}">
                  <a16:creationId xmlns:a16="http://schemas.microsoft.com/office/drawing/2014/main" id="{9523477A-C234-4FDE-BF0F-E9EC5EE220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87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5" name="Line 139">
              <a:extLst>
                <a:ext uri="{FF2B5EF4-FFF2-40B4-BE49-F238E27FC236}">
                  <a16:creationId xmlns:a16="http://schemas.microsoft.com/office/drawing/2014/main" id="{FC193B88-93E1-4056-9BC7-90BF8A54A4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79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6" name="Line 140">
              <a:extLst>
                <a:ext uri="{FF2B5EF4-FFF2-40B4-BE49-F238E27FC236}">
                  <a16:creationId xmlns:a16="http://schemas.microsoft.com/office/drawing/2014/main" id="{0213D243-9602-442E-A10C-E191B1C41E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70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7" name="Line 141">
              <a:extLst>
                <a:ext uri="{FF2B5EF4-FFF2-40B4-BE49-F238E27FC236}">
                  <a16:creationId xmlns:a16="http://schemas.microsoft.com/office/drawing/2014/main" id="{2D627B1C-BAB9-4CBC-8328-7A2471FB53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62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8" name="Line 142">
              <a:extLst>
                <a:ext uri="{FF2B5EF4-FFF2-40B4-BE49-F238E27FC236}">
                  <a16:creationId xmlns:a16="http://schemas.microsoft.com/office/drawing/2014/main" id="{3FDB72E8-6361-493F-BB53-1349A93766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53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9" name="Line 143">
              <a:extLst>
                <a:ext uri="{FF2B5EF4-FFF2-40B4-BE49-F238E27FC236}">
                  <a16:creationId xmlns:a16="http://schemas.microsoft.com/office/drawing/2014/main" id="{77B252BF-1C84-4F2B-9049-239A7B2370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45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0" name="Line 144">
              <a:extLst>
                <a:ext uri="{FF2B5EF4-FFF2-40B4-BE49-F238E27FC236}">
                  <a16:creationId xmlns:a16="http://schemas.microsoft.com/office/drawing/2014/main" id="{55B2FDCC-58F7-474C-B106-47BABA0C80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36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1" name="Line 145">
              <a:extLst>
                <a:ext uri="{FF2B5EF4-FFF2-40B4-BE49-F238E27FC236}">
                  <a16:creationId xmlns:a16="http://schemas.microsoft.com/office/drawing/2014/main" id="{3BF6E037-9D1B-4A31-B2D2-2713DA74AB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28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2" name="Line 146">
              <a:extLst>
                <a:ext uri="{FF2B5EF4-FFF2-40B4-BE49-F238E27FC236}">
                  <a16:creationId xmlns:a16="http://schemas.microsoft.com/office/drawing/2014/main" id="{1838007B-7776-4109-899A-B59D8E0B55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19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3" name="Line 147">
              <a:extLst>
                <a:ext uri="{FF2B5EF4-FFF2-40B4-BE49-F238E27FC236}">
                  <a16:creationId xmlns:a16="http://schemas.microsoft.com/office/drawing/2014/main" id="{EF5B462A-3955-424F-B6A5-53423DB79B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11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4" name="Line 148">
              <a:extLst>
                <a:ext uri="{FF2B5EF4-FFF2-40B4-BE49-F238E27FC236}">
                  <a16:creationId xmlns:a16="http://schemas.microsoft.com/office/drawing/2014/main" id="{D74C8FF3-2D3D-4CAF-8B99-9401A92DAC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102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5" name="Line 149">
              <a:extLst>
                <a:ext uri="{FF2B5EF4-FFF2-40B4-BE49-F238E27FC236}">
                  <a16:creationId xmlns:a16="http://schemas.microsoft.com/office/drawing/2014/main" id="{A8C1A378-6908-4AE8-B1A3-9C2D219DA3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94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6" name="Text Box 150">
              <a:extLst>
                <a:ext uri="{FF2B5EF4-FFF2-40B4-BE49-F238E27FC236}">
                  <a16:creationId xmlns:a16="http://schemas.microsoft.com/office/drawing/2014/main" id="{392C3E49-B677-469F-B172-579ADC9C58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7" y="828"/>
              <a:ext cx="212" cy="3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19607" name="Line 151">
              <a:extLst>
                <a:ext uri="{FF2B5EF4-FFF2-40B4-BE49-F238E27FC236}">
                  <a16:creationId xmlns:a16="http://schemas.microsoft.com/office/drawing/2014/main" id="{84E7DEFD-622F-46F2-B3B6-F0E10AE20C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8" name="Line 152">
              <a:extLst>
                <a:ext uri="{FF2B5EF4-FFF2-40B4-BE49-F238E27FC236}">
                  <a16:creationId xmlns:a16="http://schemas.microsoft.com/office/drawing/2014/main" id="{1224A73F-25BB-464B-B51C-5B2BB3E661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9" name="Line 153">
              <a:extLst>
                <a:ext uri="{FF2B5EF4-FFF2-40B4-BE49-F238E27FC236}">
                  <a16:creationId xmlns:a16="http://schemas.microsoft.com/office/drawing/2014/main" id="{CC999442-99CF-4427-8B83-A4FCE32B03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0" name="Line 154">
              <a:extLst>
                <a:ext uri="{FF2B5EF4-FFF2-40B4-BE49-F238E27FC236}">
                  <a16:creationId xmlns:a16="http://schemas.microsoft.com/office/drawing/2014/main" id="{678E0A67-CA39-493E-91B9-86E3800EBB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1" name="Line 155">
              <a:extLst>
                <a:ext uri="{FF2B5EF4-FFF2-40B4-BE49-F238E27FC236}">
                  <a16:creationId xmlns:a16="http://schemas.microsoft.com/office/drawing/2014/main" id="{DDBB7706-C21F-4A1E-BBD0-943698E91B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2" name="Line 156">
              <a:extLst>
                <a:ext uri="{FF2B5EF4-FFF2-40B4-BE49-F238E27FC236}">
                  <a16:creationId xmlns:a16="http://schemas.microsoft.com/office/drawing/2014/main" id="{ED42DE69-6244-4F7F-B358-77D90DC81E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3" name="Line 157">
              <a:extLst>
                <a:ext uri="{FF2B5EF4-FFF2-40B4-BE49-F238E27FC236}">
                  <a16:creationId xmlns:a16="http://schemas.microsoft.com/office/drawing/2014/main" id="{D4139DB1-E0F0-4D3D-AD74-8BA1A8A67D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4" name="Line 158">
              <a:extLst>
                <a:ext uri="{FF2B5EF4-FFF2-40B4-BE49-F238E27FC236}">
                  <a16:creationId xmlns:a16="http://schemas.microsoft.com/office/drawing/2014/main" id="{15C43F19-65F7-47F0-995D-5DE9E8DCEE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5" name="Line 159">
              <a:extLst>
                <a:ext uri="{FF2B5EF4-FFF2-40B4-BE49-F238E27FC236}">
                  <a16:creationId xmlns:a16="http://schemas.microsoft.com/office/drawing/2014/main" id="{72AF109D-F1DF-4468-8D57-C705C98987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1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6" name="Line 160">
              <a:extLst>
                <a:ext uri="{FF2B5EF4-FFF2-40B4-BE49-F238E27FC236}">
                  <a16:creationId xmlns:a16="http://schemas.microsoft.com/office/drawing/2014/main" id="{784764EA-D23F-4FCA-861B-C7695FA667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06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7" name="Line 161">
              <a:extLst>
                <a:ext uri="{FF2B5EF4-FFF2-40B4-BE49-F238E27FC236}">
                  <a16:creationId xmlns:a16="http://schemas.microsoft.com/office/drawing/2014/main" id="{A3A8C1E4-EAEA-40EC-AD1F-87C9DC9474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98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8" name="Line 162">
              <a:extLst>
                <a:ext uri="{FF2B5EF4-FFF2-40B4-BE49-F238E27FC236}">
                  <a16:creationId xmlns:a16="http://schemas.microsoft.com/office/drawing/2014/main" id="{C4F6BF07-8A0A-49C7-AF7B-AEF00C4974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89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9" name="Line 163">
              <a:extLst>
                <a:ext uri="{FF2B5EF4-FFF2-40B4-BE49-F238E27FC236}">
                  <a16:creationId xmlns:a16="http://schemas.microsoft.com/office/drawing/2014/main" id="{FB3FD486-2D52-4943-9294-8EDB23469F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81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0" name="Line 164">
              <a:extLst>
                <a:ext uri="{FF2B5EF4-FFF2-40B4-BE49-F238E27FC236}">
                  <a16:creationId xmlns:a16="http://schemas.microsoft.com/office/drawing/2014/main" id="{93F02449-E2D5-42A7-BA48-C69ECFA2B3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72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1" name="Line 165">
              <a:extLst>
                <a:ext uri="{FF2B5EF4-FFF2-40B4-BE49-F238E27FC236}">
                  <a16:creationId xmlns:a16="http://schemas.microsoft.com/office/drawing/2014/main" id="{CF291088-5B4A-46A9-BF39-BE76810D33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64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2" name="Line 166">
              <a:extLst>
                <a:ext uri="{FF2B5EF4-FFF2-40B4-BE49-F238E27FC236}">
                  <a16:creationId xmlns:a16="http://schemas.microsoft.com/office/drawing/2014/main" id="{7C2980AA-1389-4BB2-A434-E333FA6688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55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3" name="Line 167">
              <a:extLst>
                <a:ext uri="{FF2B5EF4-FFF2-40B4-BE49-F238E27FC236}">
                  <a16:creationId xmlns:a16="http://schemas.microsoft.com/office/drawing/2014/main" id="{37BD3DF7-2C2F-4B21-AEA4-08F3D307A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47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4" name="Line 168">
              <a:extLst>
                <a:ext uri="{FF2B5EF4-FFF2-40B4-BE49-F238E27FC236}">
                  <a16:creationId xmlns:a16="http://schemas.microsoft.com/office/drawing/2014/main" id="{F2A01A98-7DF6-4572-B736-09B05C8BFF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38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5" name="Line 169">
              <a:extLst>
                <a:ext uri="{FF2B5EF4-FFF2-40B4-BE49-F238E27FC236}">
                  <a16:creationId xmlns:a16="http://schemas.microsoft.com/office/drawing/2014/main" id="{761F3177-66DA-4496-8E61-505D7406E9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30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6" name="Line 170">
              <a:extLst>
                <a:ext uri="{FF2B5EF4-FFF2-40B4-BE49-F238E27FC236}">
                  <a16:creationId xmlns:a16="http://schemas.microsoft.com/office/drawing/2014/main" id="{E76B7582-B319-4505-8454-17BE789826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216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7" name="Line 171">
              <a:extLst>
                <a:ext uri="{FF2B5EF4-FFF2-40B4-BE49-F238E27FC236}">
                  <a16:creationId xmlns:a16="http://schemas.microsoft.com/office/drawing/2014/main" id="{10E35CA9-48A8-4D7C-A3E7-CF3CFF740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13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8" name="Line 172">
              <a:extLst>
                <a:ext uri="{FF2B5EF4-FFF2-40B4-BE49-F238E27FC236}">
                  <a16:creationId xmlns:a16="http://schemas.microsoft.com/office/drawing/2014/main" id="{1026EC10-187F-4AAA-B8B0-0DDE101537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204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9" name="Line 173">
              <a:extLst>
                <a:ext uri="{FF2B5EF4-FFF2-40B4-BE49-F238E27FC236}">
                  <a16:creationId xmlns:a16="http://schemas.microsoft.com/office/drawing/2014/main" id="{8E5E7A3B-5600-4893-87D0-36A0E31572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96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0" name="Line 174">
              <a:extLst>
                <a:ext uri="{FF2B5EF4-FFF2-40B4-BE49-F238E27FC236}">
                  <a16:creationId xmlns:a16="http://schemas.microsoft.com/office/drawing/2014/main" id="{84CD136D-6AF9-45F6-8995-9871880C4B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876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1" name="Line 175">
              <a:extLst>
                <a:ext uri="{FF2B5EF4-FFF2-40B4-BE49-F238E27FC236}">
                  <a16:creationId xmlns:a16="http://schemas.microsoft.com/office/drawing/2014/main" id="{A551C77A-14A9-4D1B-B3A6-4AC139F7A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79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2" name="Line 176">
              <a:extLst>
                <a:ext uri="{FF2B5EF4-FFF2-40B4-BE49-F238E27FC236}">
                  <a16:creationId xmlns:a16="http://schemas.microsoft.com/office/drawing/2014/main" id="{0C20FBAF-1D3B-48C8-B5FB-6564F16443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70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3" name="Line 177">
              <a:extLst>
                <a:ext uri="{FF2B5EF4-FFF2-40B4-BE49-F238E27FC236}">
                  <a16:creationId xmlns:a16="http://schemas.microsoft.com/office/drawing/2014/main" id="{56593145-0EAD-46D9-8D4D-FE935E01C0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62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4" name="Line 178">
              <a:extLst>
                <a:ext uri="{FF2B5EF4-FFF2-40B4-BE49-F238E27FC236}">
                  <a16:creationId xmlns:a16="http://schemas.microsoft.com/office/drawing/2014/main" id="{ACA84225-A91B-479A-857E-A0C359CD37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536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5" name="Line 179">
              <a:extLst>
                <a:ext uri="{FF2B5EF4-FFF2-40B4-BE49-F238E27FC236}">
                  <a16:creationId xmlns:a16="http://schemas.microsoft.com/office/drawing/2014/main" id="{46334A89-EB56-405A-A2BC-9E71CE0CC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45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6" name="Line 180">
              <a:extLst>
                <a:ext uri="{FF2B5EF4-FFF2-40B4-BE49-F238E27FC236}">
                  <a16:creationId xmlns:a16="http://schemas.microsoft.com/office/drawing/2014/main" id="{A2E4CBB6-70E2-4752-8979-16492BFB70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36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7" name="Line 181">
              <a:extLst>
                <a:ext uri="{FF2B5EF4-FFF2-40B4-BE49-F238E27FC236}">
                  <a16:creationId xmlns:a16="http://schemas.microsoft.com/office/drawing/2014/main" id="{40A73DE1-3AB1-486C-8136-3A093E6932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28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8" name="Line 182">
              <a:extLst>
                <a:ext uri="{FF2B5EF4-FFF2-40B4-BE49-F238E27FC236}">
                  <a16:creationId xmlns:a16="http://schemas.microsoft.com/office/drawing/2014/main" id="{2F90AFEE-2901-4875-AB27-8BE1554685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196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9" name="Line 183">
              <a:extLst>
                <a:ext uri="{FF2B5EF4-FFF2-40B4-BE49-F238E27FC236}">
                  <a16:creationId xmlns:a16="http://schemas.microsoft.com/office/drawing/2014/main" id="{51384948-B13B-4071-889F-46A7688C05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11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0" name="Line 184">
              <a:extLst>
                <a:ext uri="{FF2B5EF4-FFF2-40B4-BE49-F238E27FC236}">
                  <a16:creationId xmlns:a16="http://schemas.microsoft.com/office/drawing/2014/main" id="{3F6D85EA-18CA-4697-A33D-F2B52D1EFE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102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1" name="Line 185">
              <a:extLst>
                <a:ext uri="{FF2B5EF4-FFF2-40B4-BE49-F238E27FC236}">
                  <a16:creationId xmlns:a16="http://schemas.microsoft.com/office/drawing/2014/main" id="{084FFA50-771E-47DC-A203-B3C275B615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94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2" name="Line 186">
              <a:extLst>
                <a:ext uri="{FF2B5EF4-FFF2-40B4-BE49-F238E27FC236}">
                  <a16:creationId xmlns:a16="http://schemas.microsoft.com/office/drawing/2014/main" id="{FCF1F958-1F7E-45A2-84B6-BD0567AD4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43" name="Group 187">
            <a:extLst>
              <a:ext uri="{FF2B5EF4-FFF2-40B4-BE49-F238E27FC236}">
                <a16:creationId xmlns:a16="http://schemas.microsoft.com/office/drawing/2014/main" id="{E9005587-B58D-45A3-8418-A8804D2A3FA0}"/>
              </a:ext>
            </a:extLst>
          </p:cNvPr>
          <p:cNvGrpSpPr>
            <a:grpSpLocks/>
          </p:cNvGrpSpPr>
          <p:nvPr/>
        </p:nvGrpSpPr>
        <p:grpSpPr bwMode="auto">
          <a:xfrm>
            <a:off x="6318250" y="2843213"/>
            <a:ext cx="2681288" cy="3735387"/>
            <a:chOff x="3674" y="1791"/>
            <a:chExt cx="1559" cy="2353"/>
          </a:xfrm>
        </p:grpSpPr>
        <p:grpSp>
          <p:nvGrpSpPr>
            <p:cNvPr id="19644" name="Group 188">
              <a:extLst>
                <a:ext uri="{FF2B5EF4-FFF2-40B4-BE49-F238E27FC236}">
                  <a16:creationId xmlns:a16="http://schemas.microsoft.com/office/drawing/2014/main" id="{4EC172ED-2C7C-407C-A773-5974A058BD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6" y="3974"/>
              <a:ext cx="170" cy="170"/>
              <a:chOff x="2597" y="2103"/>
              <a:chExt cx="425" cy="425"/>
            </a:xfrm>
          </p:grpSpPr>
          <p:sp>
            <p:nvSpPr>
              <p:cNvPr id="19645" name="Oval 189">
                <a:extLst>
                  <a:ext uri="{FF2B5EF4-FFF2-40B4-BE49-F238E27FC236}">
                    <a16:creationId xmlns:a16="http://schemas.microsoft.com/office/drawing/2014/main" id="{55EFD001-C160-42EE-B090-DA1B5B142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6" name="AutoShape 190">
                <a:extLst>
                  <a:ext uri="{FF2B5EF4-FFF2-40B4-BE49-F238E27FC236}">
                    <a16:creationId xmlns:a16="http://schemas.microsoft.com/office/drawing/2014/main" id="{C449E40D-BD5A-458B-91A4-6265423F7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7" name="Oval 191">
                <a:extLst>
                  <a:ext uri="{FF2B5EF4-FFF2-40B4-BE49-F238E27FC236}">
                    <a16:creationId xmlns:a16="http://schemas.microsoft.com/office/drawing/2014/main" id="{13A2C9AE-E8EA-4C1B-BE67-E7A36CD1F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48" name="Oval 192">
                <a:extLst>
                  <a:ext uri="{FF2B5EF4-FFF2-40B4-BE49-F238E27FC236}">
                    <a16:creationId xmlns:a16="http://schemas.microsoft.com/office/drawing/2014/main" id="{A39E77A8-55B5-487E-8745-8E19298D5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49" name="Group 193">
              <a:extLst>
                <a:ext uri="{FF2B5EF4-FFF2-40B4-BE49-F238E27FC236}">
                  <a16:creationId xmlns:a16="http://schemas.microsoft.com/office/drawing/2014/main" id="{836D3CC1-3D5B-45A8-B562-AB6B3C8566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9" y="3974"/>
              <a:ext cx="170" cy="170"/>
              <a:chOff x="2597" y="2103"/>
              <a:chExt cx="425" cy="425"/>
            </a:xfrm>
          </p:grpSpPr>
          <p:sp>
            <p:nvSpPr>
              <p:cNvPr id="19650" name="Oval 194">
                <a:extLst>
                  <a:ext uri="{FF2B5EF4-FFF2-40B4-BE49-F238E27FC236}">
                    <a16:creationId xmlns:a16="http://schemas.microsoft.com/office/drawing/2014/main" id="{B3F4A615-3B6A-405C-AC87-7B3123A14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1" name="AutoShape 195">
                <a:extLst>
                  <a:ext uri="{FF2B5EF4-FFF2-40B4-BE49-F238E27FC236}">
                    <a16:creationId xmlns:a16="http://schemas.microsoft.com/office/drawing/2014/main" id="{248EBBB6-6A7C-45B1-91CE-7A03C64072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2" name="Oval 196">
                <a:extLst>
                  <a:ext uri="{FF2B5EF4-FFF2-40B4-BE49-F238E27FC236}">
                    <a16:creationId xmlns:a16="http://schemas.microsoft.com/office/drawing/2014/main" id="{000D47C9-8582-48F3-AF12-F50552F99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53" name="Oval 197">
                <a:extLst>
                  <a:ext uri="{FF2B5EF4-FFF2-40B4-BE49-F238E27FC236}">
                    <a16:creationId xmlns:a16="http://schemas.microsoft.com/office/drawing/2014/main" id="{70BF2028-9A3B-45A7-91CA-A4C2E0152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54" name="Rectangle 198">
              <a:extLst>
                <a:ext uri="{FF2B5EF4-FFF2-40B4-BE49-F238E27FC236}">
                  <a16:creationId xmlns:a16="http://schemas.microsoft.com/office/drawing/2014/main" id="{D3C7C498-E843-45A4-9FE4-B90CC9A1C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1791"/>
              <a:ext cx="1361" cy="221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5" name="Rectangle 199">
              <a:extLst>
                <a:ext uri="{FF2B5EF4-FFF2-40B4-BE49-F238E27FC236}">
                  <a16:creationId xmlns:a16="http://schemas.microsoft.com/office/drawing/2014/main" id="{B62E842A-AB61-482F-9C04-1795939B3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9" y="1848"/>
              <a:ext cx="1247" cy="2098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6" name="Rectangle 200">
              <a:extLst>
                <a:ext uri="{FF2B5EF4-FFF2-40B4-BE49-F238E27FC236}">
                  <a16:creationId xmlns:a16="http://schemas.microsoft.com/office/drawing/2014/main" id="{D2E53CA8-32EF-4DE4-BFCE-E33631EFF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" y="1877"/>
              <a:ext cx="1191" cy="204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7" name="Line 201">
              <a:extLst>
                <a:ext uri="{FF2B5EF4-FFF2-40B4-BE49-F238E27FC236}">
                  <a16:creationId xmlns:a16="http://schemas.microsoft.com/office/drawing/2014/main" id="{3D33B514-8BE3-4720-A5D2-D885FC7EB2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8" name="Line 202">
              <a:extLst>
                <a:ext uri="{FF2B5EF4-FFF2-40B4-BE49-F238E27FC236}">
                  <a16:creationId xmlns:a16="http://schemas.microsoft.com/office/drawing/2014/main" id="{8ED443EE-F54B-4BBE-B603-A5111AE545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9" name="Line 203">
              <a:extLst>
                <a:ext uri="{FF2B5EF4-FFF2-40B4-BE49-F238E27FC236}">
                  <a16:creationId xmlns:a16="http://schemas.microsoft.com/office/drawing/2014/main" id="{1A10E10F-82BE-400B-A23C-B2DD521663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0" name="Line 204">
              <a:extLst>
                <a:ext uri="{FF2B5EF4-FFF2-40B4-BE49-F238E27FC236}">
                  <a16:creationId xmlns:a16="http://schemas.microsoft.com/office/drawing/2014/main" id="{6921743F-905B-4795-BC0C-8DA8D42768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1" name="Line 205">
              <a:extLst>
                <a:ext uri="{FF2B5EF4-FFF2-40B4-BE49-F238E27FC236}">
                  <a16:creationId xmlns:a16="http://schemas.microsoft.com/office/drawing/2014/main" id="{402FE857-20C8-4B3B-8C51-B5BBD19D5C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2" name="Line 206">
              <a:extLst>
                <a:ext uri="{FF2B5EF4-FFF2-40B4-BE49-F238E27FC236}">
                  <a16:creationId xmlns:a16="http://schemas.microsoft.com/office/drawing/2014/main" id="{DC1EC5EC-080C-4455-946E-A0068474B7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3" name="Line 207">
              <a:extLst>
                <a:ext uri="{FF2B5EF4-FFF2-40B4-BE49-F238E27FC236}">
                  <a16:creationId xmlns:a16="http://schemas.microsoft.com/office/drawing/2014/main" id="{A9640491-DE0E-4E9B-A9F8-D466F55E66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4" name="Line 208">
              <a:extLst>
                <a:ext uri="{FF2B5EF4-FFF2-40B4-BE49-F238E27FC236}">
                  <a16:creationId xmlns:a16="http://schemas.microsoft.com/office/drawing/2014/main" id="{731B073E-4410-4C33-A06B-72236F23D6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5" name="Line 209">
              <a:extLst>
                <a:ext uri="{FF2B5EF4-FFF2-40B4-BE49-F238E27FC236}">
                  <a16:creationId xmlns:a16="http://schemas.microsoft.com/office/drawing/2014/main" id="{AB972ECA-CD70-42CC-B056-1B4CC83CF8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6" name="Line 210">
              <a:extLst>
                <a:ext uri="{FF2B5EF4-FFF2-40B4-BE49-F238E27FC236}">
                  <a16:creationId xmlns:a16="http://schemas.microsoft.com/office/drawing/2014/main" id="{A066D57F-ACF7-4666-A2F8-501E259F18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30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7" name="Line 211">
              <a:extLst>
                <a:ext uri="{FF2B5EF4-FFF2-40B4-BE49-F238E27FC236}">
                  <a16:creationId xmlns:a16="http://schemas.microsoft.com/office/drawing/2014/main" id="{CDB8F0E6-7BEF-4118-8F37-EB34C6CB5A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98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8" name="Line 212">
              <a:extLst>
                <a:ext uri="{FF2B5EF4-FFF2-40B4-BE49-F238E27FC236}">
                  <a16:creationId xmlns:a16="http://schemas.microsoft.com/office/drawing/2014/main" id="{631E892A-A73E-4326-A435-BAE36D46A2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89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9" name="Line 213">
              <a:extLst>
                <a:ext uri="{FF2B5EF4-FFF2-40B4-BE49-F238E27FC236}">
                  <a16:creationId xmlns:a16="http://schemas.microsoft.com/office/drawing/2014/main" id="{F701A3F0-A151-4452-AE3A-F4258D1578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81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0" name="Line 214">
              <a:extLst>
                <a:ext uri="{FF2B5EF4-FFF2-40B4-BE49-F238E27FC236}">
                  <a16:creationId xmlns:a16="http://schemas.microsoft.com/office/drawing/2014/main" id="{B254E14C-A09E-47EF-A36F-CF0A625796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72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1" name="Line 215">
              <a:extLst>
                <a:ext uri="{FF2B5EF4-FFF2-40B4-BE49-F238E27FC236}">
                  <a16:creationId xmlns:a16="http://schemas.microsoft.com/office/drawing/2014/main" id="{C3AC9643-4288-440A-B91F-90B6D7E9EA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64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2" name="Line 216">
              <a:extLst>
                <a:ext uri="{FF2B5EF4-FFF2-40B4-BE49-F238E27FC236}">
                  <a16:creationId xmlns:a16="http://schemas.microsoft.com/office/drawing/2014/main" id="{9578B301-4CB8-40D8-8DDA-D82160D15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55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3" name="Line 217">
              <a:extLst>
                <a:ext uri="{FF2B5EF4-FFF2-40B4-BE49-F238E27FC236}">
                  <a16:creationId xmlns:a16="http://schemas.microsoft.com/office/drawing/2014/main" id="{8E96A5D0-044D-4855-9895-128AA368F2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47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4" name="Line 218">
              <a:extLst>
                <a:ext uri="{FF2B5EF4-FFF2-40B4-BE49-F238E27FC236}">
                  <a16:creationId xmlns:a16="http://schemas.microsoft.com/office/drawing/2014/main" id="{5439E1FF-79D0-4882-883A-52B6B2E247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38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5" name="Line 219">
              <a:extLst>
                <a:ext uri="{FF2B5EF4-FFF2-40B4-BE49-F238E27FC236}">
                  <a16:creationId xmlns:a16="http://schemas.microsoft.com/office/drawing/2014/main" id="{B420C53D-F78C-4B00-9A86-A8A2A6FAEE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30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6" name="Line 220">
              <a:extLst>
                <a:ext uri="{FF2B5EF4-FFF2-40B4-BE49-F238E27FC236}">
                  <a16:creationId xmlns:a16="http://schemas.microsoft.com/office/drawing/2014/main" id="{77B980E9-F529-4427-BBC5-CAD79604A6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216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7" name="Line 221">
              <a:extLst>
                <a:ext uri="{FF2B5EF4-FFF2-40B4-BE49-F238E27FC236}">
                  <a16:creationId xmlns:a16="http://schemas.microsoft.com/office/drawing/2014/main" id="{3C8DC774-FBD2-41BF-98D2-C53514AF36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13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8" name="Line 222">
              <a:extLst>
                <a:ext uri="{FF2B5EF4-FFF2-40B4-BE49-F238E27FC236}">
                  <a16:creationId xmlns:a16="http://schemas.microsoft.com/office/drawing/2014/main" id="{088D8F02-95A1-4346-919F-410B6804A8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204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9" name="Line 223">
              <a:extLst>
                <a:ext uri="{FF2B5EF4-FFF2-40B4-BE49-F238E27FC236}">
                  <a16:creationId xmlns:a16="http://schemas.microsoft.com/office/drawing/2014/main" id="{38DC4ED4-3A81-4250-8A0D-7F25EFAEBF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57" y="1961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0" name="Text Box 224">
              <a:extLst>
                <a:ext uri="{FF2B5EF4-FFF2-40B4-BE49-F238E27FC236}">
                  <a16:creationId xmlns:a16="http://schemas.microsoft.com/office/drawing/2014/main" id="{18A17FAC-AD14-4027-9CAD-732F95BDD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4" y="1848"/>
              <a:ext cx="212" cy="2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19681" name="Line 225">
              <a:extLst>
                <a:ext uri="{FF2B5EF4-FFF2-40B4-BE49-F238E27FC236}">
                  <a16:creationId xmlns:a16="http://schemas.microsoft.com/office/drawing/2014/main" id="{9DEDEA78-DAA5-4790-98E3-14E59D91EC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2" name="Line 226">
              <a:extLst>
                <a:ext uri="{FF2B5EF4-FFF2-40B4-BE49-F238E27FC236}">
                  <a16:creationId xmlns:a16="http://schemas.microsoft.com/office/drawing/2014/main" id="{1ADC0AB3-738F-4604-9CBA-3A72B41069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3" name="Line 227">
              <a:extLst>
                <a:ext uri="{FF2B5EF4-FFF2-40B4-BE49-F238E27FC236}">
                  <a16:creationId xmlns:a16="http://schemas.microsoft.com/office/drawing/2014/main" id="{E860921D-CC1C-4944-99BC-29BC50F7B2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4" name="Line 228">
              <a:extLst>
                <a:ext uri="{FF2B5EF4-FFF2-40B4-BE49-F238E27FC236}">
                  <a16:creationId xmlns:a16="http://schemas.microsoft.com/office/drawing/2014/main" id="{65216056-F66F-4681-967E-A7FCE8BCA0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5" name="Line 229">
              <a:extLst>
                <a:ext uri="{FF2B5EF4-FFF2-40B4-BE49-F238E27FC236}">
                  <a16:creationId xmlns:a16="http://schemas.microsoft.com/office/drawing/2014/main" id="{48A8D1F4-CE6A-4F76-A95A-95EE4AF100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6" name="Line 230">
              <a:extLst>
                <a:ext uri="{FF2B5EF4-FFF2-40B4-BE49-F238E27FC236}">
                  <a16:creationId xmlns:a16="http://schemas.microsoft.com/office/drawing/2014/main" id="{ED2F6E8B-32C0-46E8-BA93-41EF45D76A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7" name="Line 231">
              <a:extLst>
                <a:ext uri="{FF2B5EF4-FFF2-40B4-BE49-F238E27FC236}">
                  <a16:creationId xmlns:a16="http://schemas.microsoft.com/office/drawing/2014/main" id="{1C38BC85-32EC-44EC-8510-698E3F7AE7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8" name="Line 232">
              <a:extLst>
                <a:ext uri="{FF2B5EF4-FFF2-40B4-BE49-F238E27FC236}">
                  <a16:creationId xmlns:a16="http://schemas.microsoft.com/office/drawing/2014/main" id="{53C385DD-1505-4C6B-8674-3480AF178D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9" name="Line 233">
              <a:extLst>
                <a:ext uri="{FF2B5EF4-FFF2-40B4-BE49-F238E27FC236}">
                  <a16:creationId xmlns:a16="http://schemas.microsoft.com/office/drawing/2014/main" id="{913835C4-84E0-4854-808B-967262CE8D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1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0" name="Line 234">
              <a:extLst>
                <a:ext uri="{FF2B5EF4-FFF2-40B4-BE49-F238E27FC236}">
                  <a16:creationId xmlns:a16="http://schemas.microsoft.com/office/drawing/2014/main" id="{D93185A9-3004-4885-A2D7-8DDFF2C8F4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06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1" name="Line 235">
              <a:extLst>
                <a:ext uri="{FF2B5EF4-FFF2-40B4-BE49-F238E27FC236}">
                  <a16:creationId xmlns:a16="http://schemas.microsoft.com/office/drawing/2014/main" id="{D52F68C2-760A-43DC-AF60-BE6003A38D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98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2" name="Line 236">
              <a:extLst>
                <a:ext uri="{FF2B5EF4-FFF2-40B4-BE49-F238E27FC236}">
                  <a16:creationId xmlns:a16="http://schemas.microsoft.com/office/drawing/2014/main" id="{FDB6BCBE-9993-4928-9EFF-A27F4CAD10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89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3" name="Line 237">
              <a:extLst>
                <a:ext uri="{FF2B5EF4-FFF2-40B4-BE49-F238E27FC236}">
                  <a16:creationId xmlns:a16="http://schemas.microsoft.com/office/drawing/2014/main" id="{F39C9475-1487-4E2E-9185-E1981F44AF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81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4" name="Line 238">
              <a:extLst>
                <a:ext uri="{FF2B5EF4-FFF2-40B4-BE49-F238E27FC236}">
                  <a16:creationId xmlns:a16="http://schemas.microsoft.com/office/drawing/2014/main" id="{DFF29866-CC7B-4F30-A138-38368852BD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72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5" name="Line 239">
              <a:extLst>
                <a:ext uri="{FF2B5EF4-FFF2-40B4-BE49-F238E27FC236}">
                  <a16:creationId xmlns:a16="http://schemas.microsoft.com/office/drawing/2014/main" id="{2D2C0EBE-471F-4DEE-9C1C-B34E210A69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64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6" name="Line 240">
              <a:extLst>
                <a:ext uri="{FF2B5EF4-FFF2-40B4-BE49-F238E27FC236}">
                  <a16:creationId xmlns:a16="http://schemas.microsoft.com/office/drawing/2014/main" id="{8D9945BA-B32E-4AD4-9C75-11F90447BB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55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7" name="Line 241">
              <a:extLst>
                <a:ext uri="{FF2B5EF4-FFF2-40B4-BE49-F238E27FC236}">
                  <a16:creationId xmlns:a16="http://schemas.microsoft.com/office/drawing/2014/main" id="{D5EC63C9-CD12-4D8D-8CDD-FA1C514E44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47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8" name="Line 242">
              <a:extLst>
                <a:ext uri="{FF2B5EF4-FFF2-40B4-BE49-F238E27FC236}">
                  <a16:creationId xmlns:a16="http://schemas.microsoft.com/office/drawing/2014/main" id="{26B461D8-596E-45E8-B13C-0CB945A9F6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38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9" name="Line 243">
              <a:extLst>
                <a:ext uri="{FF2B5EF4-FFF2-40B4-BE49-F238E27FC236}">
                  <a16:creationId xmlns:a16="http://schemas.microsoft.com/office/drawing/2014/main" id="{89128E89-9C83-46D5-B681-8577934DB8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30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0" name="Line 244">
              <a:extLst>
                <a:ext uri="{FF2B5EF4-FFF2-40B4-BE49-F238E27FC236}">
                  <a16:creationId xmlns:a16="http://schemas.microsoft.com/office/drawing/2014/main" id="{C89621A4-E4C5-4987-9CB2-5D3D9CB6FD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216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1" name="Line 245">
              <a:extLst>
                <a:ext uri="{FF2B5EF4-FFF2-40B4-BE49-F238E27FC236}">
                  <a16:creationId xmlns:a16="http://schemas.microsoft.com/office/drawing/2014/main" id="{6B62DA4A-B4A3-4A38-AC29-2FE6DE3E34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13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2" name="Line 246">
              <a:extLst>
                <a:ext uri="{FF2B5EF4-FFF2-40B4-BE49-F238E27FC236}">
                  <a16:creationId xmlns:a16="http://schemas.microsoft.com/office/drawing/2014/main" id="{631AA0A3-A7AC-4E6D-B6BA-D6857CBC05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204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3" name="Line 247">
              <a:extLst>
                <a:ext uri="{FF2B5EF4-FFF2-40B4-BE49-F238E27FC236}">
                  <a16:creationId xmlns:a16="http://schemas.microsoft.com/office/drawing/2014/main" id="{C54744FB-E4EC-46CC-A3E2-6B1B0CB8D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1961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4" name="Line 248">
              <a:extLst>
                <a:ext uri="{FF2B5EF4-FFF2-40B4-BE49-F238E27FC236}">
                  <a16:creationId xmlns:a16="http://schemas.microsoft.com/office/drawing/2014/main" id="{43459255-F2FF-4545-979A-C4257EB36B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02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>
            <a:extLst>
              <a:ext uri="{FF2B5EF4-FFF2-40B4-BE49-F238E27FC236}">
                <a16:creationId xmlns:a16="http://schemas.microsoft.com/office/drawing/2014/main" id="{2B40D9BE-E902-4944-B81A-D0816FA09ED5}"/>
              </a:ext>
            </a:extLst>
          </p:cNvPr>
          <p:cNvGrpSpPr>
            <a:grpSpLocks/>
          </p:cNvGrpSpPr>
          <p:nvPr/>
        </p:nvGrpSpPr>
        <p:grpSpPr bwMode="auto">
          <a:xfrm>
            <a:off x="565150" y="4464050"/>
            <a:ext cx="2681288" cy="2114550"/>
            <a:chOff x="329" y="2812"/>
            <a:chExt cx="1559" cy="1332"/>
          </a:xfrm>
        </p:grpSpPr>
        <p:grpSp>
          <p:nvGrpSpPr>
            <p:cNvPr id="20483" name="Group 3">
              <a:extLst>
                <a:ext uri="{FF2B5EF4-FFF2-40B4-BE49-F238E27FC236}">
                  <a16:creationId xmlns:a16="http://schemas.microsoft.com/office/drawing/2014/main" id="{4AD005DF-FE4C-4514-BB71-93D5EDD42B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1" y="3974"/>
              <a:ext cx="170" cy="170"/>
              <a:chOff x="2597" y="2103"/>
              <a:chExt cx="425" cy="425"/>
            </a:xfrm>
          </p:grpSpPr>
          <p:sp>
            <p:nvSpPr>
              <p:cNvPr id="20484" name="Oval 4">
                <a:extLst>
                  <a:ext uri="{FF2B5EF4-FFF2-40B4-BE49-F238E27FC236}">
                    <a16:creationId xmlns:a16="http://schemas.microsoft.com/office/drawing/2014/main" id="{3B06BF9D-399A-4FA9-8F90-F6BAF710D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5" name="AutoShape 5">
                <a:extLst>
                  <a:ext uri="{FF2B5EF4-FFF2-40B4-BE49-F238E27FC236}">
                    <a16:creationId xmlns:a16="http://schemas.microsoft.com/office/drawing/2014/main" id="{F056D528-9767-4134-9047-680D060BF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6" name="Oval 6">
                <a:extLst>
                  <a:ext uri="{FF2B5EF4-FFF2-40B4-BE49-F238E27FC236}">
                    <a16:creationId xmlns:a16="http://schemas.microsoft.com/office/drawing/2014/main" id="{84C21F84-9401-4BC9-9145-6AF8CE5E7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87" name="Oval 7">
                <a:extLst>
                  <a:ext uri="{FF2B5EF4-FFF2-40B4-BE49-F238E27FC236}">
                    <a16:creationId xmlns:a16="http://schemas.microsoft.com/office/drawing/2014/main" id="{6710F487-526B-4C6E-ABB5-5DD597A90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488" name="Group 8">
              <a:extLst>
                <a:ext uri="{FF2B5EF4-FFF2-40B4-BE49-F238E27FC236}">
                  <a16:creationId xmlns:a16="http://schemas.microsoft.com/office/drawing/2014/main" id="{B7BDBED3-CCCB-4FF8-80F3-43632EF59A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" y="3974"/>
              <a:ext cx="170" cy="170"/>
              <a:chOff x="2597" y="2103"/>
              <a:chExt cx="425" cy="425"/>
            </a:xfrm>
          </p:grpSpPr>
          <p:sp>
            <p:nvSpPr>
              <p:cNvPr id="20489" name="Oval 9">
                <a:extLst>
                  <a:ext uri="{FF2B5EF4-FFF2-40B4-BE49-F238E27FC236}">
                    <a16:creationId xmlns:a16="http://schemas.microsoft.com/office/drawing/2014/main" id="{7C12307F-1BF4-4C87-9FC4-CF691CBAF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0" name="AutoShape 10">
                <a:extLst>
                  <a:ext uri="{FF2B5EF4-FFF2-40B4-BE49-F238E27FC236}">
                    <a16:creationId xmlns:a16="http://schemas.microsoft.com/office/drawing/2014/main" id="{6BE8C89A-1793-4806-ADB7-4C316D309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1" name="Oval 11">
                <a:extLst>
                  <a:ext uri="{FF2B5EF4-FFF2-40B4-BE49-F238E27FC236}">
                    <a16:creationId xmlns:a16="http://schemas.microsoft.com/office/drawing/2014/main" id="{D7E99C2D-6CB3-4E8F-84B7-44A80F835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492" name="Oval 12">
                <a:extLst>
                  <a:ext uri="{FF2B5EF4-FFF2-40B4-BE49-F238E27FC236}">
                    <a16:creationId xmlns:a16="http://schemas.microsoft.com/office/drawing/2014/main" id="{3A508EF4-8263-47C7-BC81-5CC29BF47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493" name="Rectangle 13">
              <a:extLst>
                <a:ext uri="{FF2B5EF4-FFF2-40B4-BE49-F238E27FC236}">
                  <a16:creationId xmlns:a16="http://schemas.microsoft.com/office/drawing/2014/main" id="{95B781ED-7AB3-4971-AA51-9F2C3C410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" y="2812"/>
              <a:ext cx="1361" cy="11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4" name="Rectangle 14">
              <a:extLst>
                <a:ext uri="{FF2B5EF4-FFF2-40B4-BE49-F238E27FC236}">
                  <a16:creationId xmlns:a16="http://schemas.microsoft.com/office/drawing/2014/main" id="{D4A5814A-CA8C-465D-B4B5-A1C8AA583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" y="2869"/>
              <a:ext cx="1247" cy="1077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5" name="Rectangle 15">
              <a:extLst>
                <a:ext uri="{FF2B5EF4-FFF2-40B4-BE49-F238E27FC236}">
                  <a16:creationId xmlns:a16="http://schemas.microsoft.com/office/drawing/2014/main" id="{0B407C66-F2FA-44C4-B02A-E80BA4C1E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2897"/>
              <a:ext cx="1191" cy="102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6" name="Line 16">
              <a:extLst>
                <a:ext uri="{FF2B5EF4-FFF2-40B4-BE49-F238E27FC236}">
                  <a16:creationId xmlns:a16="http://schemas.microsoft.com/office/drawing/2014/main" id="{565E70DA-4C18-4DC3-B247-D8B12E6C88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7" name="Line 17">
              <a:extLst>
                <a:ext uri="{FF2B5EF4-FFF2-40B4-BE49-F238E27FC236}">
                  <a16:creationId xmlns:a16="http://schemas.microsoft.com/office/drawing/2014/main" id="{A30AECEA-D59C-46FC-ADA4-3606D2717E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8" name="Line 18">
              <a:extLst>
                <a:ext uri="{FF2B5EF4-FFF2-40B4-BE49-F238E27FC236}">
                  <a16:creationId xmlns:a16="http://schemas.microsoft.com/office/drawing/2014/main" id="{0D728244-6FD5-468F-A036-BB06EC7EB4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99" name="Line 19">
              <a:extLst>
                <a:ext uri="{FF2B5EF4-FFF2-40B4-BE49-F238E27FC236}">
                  <a16:creationId xmlns:a16="http://schemas.microsoft.com/office/drawing/2014/main" id="{2B14600F-E4D2-43AD-9BB9-F37F0E9A84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0" name="Line 20">
              <a:extLst>
                <a:ext uri="{FF2B5EF4-FFF2-40B4-BE49-F238E27FC236}">
                  <a16:creationId xmlns:a16="http://schemas.microsoft.com/office/drawing/2014/main" id="{680FBF37-1A5E-40B7-86AE-C8E5936F7C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1" name="Line 21">
              <a:extLst>
                <a:ext uri="{FF2B5EF4-FFF2-40B4-BE49-F238E27FC236}">
                  <a16:creationId xmlns:a16="http://schemas.microsoft.com/office/drawing/2014/main" id="{6DAA13CA-E781-48C0-945B-2D46E70F09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2" name="Line 22">
              <a:extLst>
                <a:ext uri="{FF2B5EF4-FFF2-40B4-BE49-F238E27FC236}">
                  <a16:creationId xmlns:a16="http://schemas.microsoft.com/office/drawing/2014/main" id="{E26D6602-4A2A-4FC3-A67A-270F036B77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3" name="Line 23">
              <a:extLst>
                <a:ext uri="{FF2B5EF4-FFF2-40B4-BE49-F238E27FC236}">
                  <a16:creationId xmlns:a16="http://schemas.microsoft.com/office/drawing/2014/main" id="{4A374EC1-FA6A-4BC6-9FAF-C86AC96EEF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4" name="Line 24">
              <a:extLst>
                <a:ext uri="{FF2B5EF4-FFF2-40B4-BE49-F238E27FC236}">
                  <a16:creationId xmlns:a16="http://schemas.microsoft.com/office/drawing/2014/main" id="{E5F19E3E-1F0A-444B-B584-8DDBBF1B3A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5" name="Line 25">
              <a:extLst>
                <a:ext uri="{FF2B5EF4-FFF2-40B4-BE49-F238E27FC236}">
                  <a16:creationId xmlns:a16="http://schemas.microsoft.com/office/drawing/2014/main" id="{45286BB9-F670-4CFE-8390-14C6508D1B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30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6" name="Line 26">
              <a:extLst>
                <a:ext uri="{FF2B5EF4-FFF2-40B4-BE49-F238E27FC236}">
                  <a16:creationId xmlns:a16="http://schemas.microsoft.com/office/drawing/2014/main" id="{AEDBD9D8-B227-4D45-B763-418BDC1B7E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298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7" name="Text Box 27">
              <a:extLst>
                <a:ext uri="{FF2B5EF4-FFF2-40B4-BE49-F238E27FC236}">
                  <a16:creationId xmlns:a16="http://schemas.microsoft.com/office/drawing/2014/main" id="{528B6286-F43A-4370-914E-8C4DABFA5E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" y="2869"/>
              <a:ext cx="212" cy="1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508" name="Line 28">
              <a:extLst>
                <a:ext uri="{FF2B5EF4-FFF2-40B4-BE49-F238E27FC236}">
                  <a16:creationId xmlns:a16="http://schemas.microsoft.com/office/drawing/2014/main" id="{E75BB5E3-838D-4C84-9768-31B2A9CF16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09" name="Line 29">
              <a:extLst>
                <a:ext uri="{FF2B5EF4-FFF2-40B4-BE49-F238E27FC236}">
                  <a16:creationId xmlns:a16="http://schemas.microsoft.com/office/drawing/2014/main" id="{AAFCDE62-AD6E-4997-9800-FFD25FD8AA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0" name="Line 30">
              <a:extLst>
                <a:ext uri="{FF2B5EF4-FFF2-40B4-BE49-F238E27FC236}">
                  <a16:creationId xmlns:a16="http://schemas.microsoft.com/office/drawing/2014/main" id="{BDF669FA-F0B7-464E-8187-CCFDBF72A0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1" name="Line 31">
              <a:extLst>
                <a:ext uri="{FF2B5EF4-FFF2-40B4-BE49-F238E27FC236}">
                  <a16:creationId xmlns:a16="http://schemas.microsoft.com/office/drawing/2014/main" id="{BA2BA31C-907F-44E4-B34F-7C2F890240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2" name="Line 32">
              <a:extLst>
                <a:ext uri="{FF2B5EF4-FFF2-40B4-BE49-F238E27FC236}">
                  <a16:creationId xmlns:a16="http://schemas.microsoft.com/office/drawing/2014/main" id="{D8606A19-16FB-49C9-BA57-B447E1EC9D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3" name="Line 33">
              <a:extLst>
                <a:ext uri="{FF2B5EF4-FFF2-40B4-BE49-F238E27FC236}">
                  <a16:creationId xmlns:a16="http://schemas.microsoft.com/office/drawing/2014/main" id="{FDB34F06-FD38-4DA4-8669-52BE1B50E4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4" name="Line 34">
              <a:extLst>
                <a:ext uri="{FF2B5EF4-FFF2-40B4-BE49-F238E27FC236}">
                  <a16:creationId xmlns:a16="http://schemas.microsoft.com/office/drawing/2014/main" id="{37007310-20BA-42C1-9E49-BD5A292105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5" name="Line 35">
              <a:extLst>
                <a:ext uri="{FF2B5EF4-FFF2-40B4-BE49-F238E27FC236}">
                  <a16:creationId xmlns:a16="http://schemas.microsoft.com/office/drawing/2014/main" id="{7837FC5B-6335-47DC-81D6-92EFF1354C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6" name="Line 36">
              <a:extLst>
                <a:ext uri="{FF2B5EF4-FFF2-40B4-BE49-F238E27FC236}">
                  <a16:creationId xmlns:a16="http://schemas.microsoft.com/office/drawing/2014/main" id="{E6DF6652-36B5-40AE-967E-0CBC965CDF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1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7" name="Line 37">
              <a:extLst>
                <a:ext uri="{FF2B5EF4-FFF2-40B4-BE49-F238E27FC236}">
                  <a16:creationId xmlns:a16="http://schemas.microsoft.com/office/drawing/2014/main" id="{94383C35-0C0E-4D50-87F6-5BB198B8F5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06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8" name="Line 38">
              <a:extLst>
                <a:ext uri="{FF2B5EF4-FFF2-40B4-BE49-F238E27FC236}">
                  <a16:creationId xmlns:a16="http://schemas.microsoft.com/office/drawing/2014/main" id="{AE202631-22E0-40C0-BCF1-9A2D5101F9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298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19" name="Line 39">
              <a:extLst>
                <a:ext uri="{FF2B5EF4-FFF2-40B4-BE49-F238E27FC236}">
                  <a16:creationId xmlns:a16="http://schemas.microsoft.com/office/drawing/2014/main" id="{1AD4D2F8-31D4-49AA-B203-6621073B54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20" name="Group 40">
            <a:extLst>
              <a:ext uri="{FF2B5EF4-FFF2-40B4-BE49-F238E27FC236}">
                <a16:creationId xmlns:a16="http://schemas.microsoft.com/office/drawing/2014/main" id="{78793968-80D6-4BBA-AA9D-2E2B24AF6C81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4733925"/>
            <a:ext cx="2679700" cy="1844675"/>
            <a:chOff x="2058" y="2982"/>
            <a:chExt cx="1559" cy="1162"/>
          </a:xfrm>
        </p:grpSpPr>
        <p:grpSp>
          <p:nvGrpSpPr>
            <p:cNvPr id="20521" name="Group 41">
              <a:extLst>
                <a:ext uri="{FF2B5EF4-FFF2-40B4-BE49-F238E27FC236}">
                  <a16:creationId xmlns:a16="http://schemas.microsoft.com/office/drawing/2014/main" id="{57B6A958-88DB-471A-8725-51D02BA08E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" y="3974"/>
              <a:ext cx="170" cy="170"/>
              <a:chOff x="2597" y="2103"/>
              <a:chExt cx="425" cy="425"/>
            </a:xfrm>
          </p:grpSpPr>
          <p:sp>
            <p:nvSpPr>
              <p:cNvPr id="20522" name="Oval 42">
                <a:extLst>
                  <a:ext uri="{FF2B5EF4-FFF2-40B4-BE49-F238E27FC236}">
                    <a16:creationId xmlns:a16="http://schemas.microsoft.com/office/drawing/2014/main" id="{0EAD4408-4648-489F-B7CF-4A3455DC6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3" name="AutoShape 43">
                <a:extLst>
                  <a:ext uri="{FF2B5EF4-FFF2-40B4-BE49-F238E27FC236}">
                    <a16:creationId xmlns:a16="http://schemas.microsoft.com/office/drawing/2014/main" id="{02986458-B3ED-4BDD-9CFF-16E97E060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4" name="Oval 44">
                <a:extLst>
                  <a:ext uri="{FF2B5EF4-FFF2-40B4-BE49-F238E27FC236}">
                    <a16:creationId xmlns:a16="http://schemas.microsoft.com/office/drawing/2014/main" id="{9A1D0571-E145-4252-9373-691481AAE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5" name="Oval 45">
                <a:extLst>
                  <a:ext uri="{FF2B5EF4-FFF2-40B4-BE49-F238E27FC236}">
                    <a16:creationId xmlns:a16="http://schemas.microsoft.com/office/drawing/2014/main" id="{CC2538B7-94E8-4FD2-B147-87E3886A3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26" name="Group 46">
              <a:extLst>
                <a:ext uri="{FF2B5EF4-FFF2-40B4-BE49-F238E27FC236}">
                  <a16:creationId xmlns:a16="http://schemas.microsoft.com/office/drawing/2014/main" id="{1E429BFE-F044-4777-AA2D-140CD2607C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3974"/>
              <a:ext cx="170" cy="170"/>
              <a:chOff x="2597" y="2103"/>
              <a:chExt cx="425" cy="425"/>
            </a:xfrm>
          </p:grpSpPr>
          <p:sp>
            <p:nvSpPr>
              <p:cNvPr id="20527" name="Oval 47">
                <a:extLst>
                  <a:ext uri="{FF2B5EF4-FFF2-40B4-BE49-F238E27FC236}">
                    <a16:creationId xmlns:a16="http://schemas.microsoft.com/office/drawing/2014/main" id="{C4827A0B-824E-4073-AEEB-C004C2260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8" name="AutoShape 48">
                <a:extLst>
                  <a:ext uri="{FF2B5EF4-FFF2-40B4-BE49-F238E27FC236}">
                    <a16:creationId xmlns:a16="http://schemas.microsoft.com/office/drawing/2014/main" id="{D1ED7E86-DA36-4492-A886-4D8CA66DF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29" name="Oval 49">
                <a:extLst>
                  <a:ext uri="{FF2B5EF4-FFF2-40B4-BE49-F238E27FC236}">
                    <a16:creationId xmlns:a16="http://schemas.microsoft.com/office/drawing/2014/main" id="{CA793434-BB8A-4424-89C3-C8E7752EE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0" name="Oval 50">
                <a:extLst>
                  <a:ext uri="{FF2B5EF4-FFF2-40B4-BE49-F238E27FC236}">
                    <a16:creationId xmlns:a16="http://schemas.microsoft.com/office/drawing/2014/main" id="{F9595D43-2DBD-498C-89B0-3A0E88B00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31" name="Rectangle 51">
              <a:extLst>
                <a:ext uri="{FF2B5EF4-FFF2-40B4-BE49-F238E27FC236}">
                  <a16:creationId xmlns:a16="http://schemas.microsoft.com/office/drawing/2014/main" id="{A9F23A7F-7119-4F08-96F8-0E1DF88EF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982"/>
              <a:ext cx="1361" cy="102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2" name="Rectangle 52">
              <a:extLst>
                <a:ext uri="{FF2B5EF4-FFF2-40B4-BE49-F238E27FC236}">
                  <a16:creationId xmlns:a16="http://schemas.microsoft.com/office/drawing/2014/main" id="{2094C8B7-18F7-4FA9-B4C4-6DFC8F475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3039"/>
              <a:ext cx="1247" cy="907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3" name="Rectangle 53">
              <a:extLst>
                <a:ext uri="{FF2B5EF4-FFF2-40B4-BE49-F238E27FC236}">
                  <a16:creationId xmlns:a16="http://schemas.microsoft.com/office/drawing/2014/main" id="{815A796A-EE59-4D09-BD05-082142C74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3067"/>
              <a:ext cx="1191" cy="85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4" name="Line 54">
              <a:extLst>
                <a:ext uri="{FF2B5EF4-FFF2-40B4-BE49-F238E27FC236}">
                  <a16:creationId xmlns:a16="http://schemas.microsoft.com/office/drawing/2014/main" id="{38682178-9209-4649-ADC8-F8E936ACE8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5" name="Line 55">
              <a:extLst>
                <a:ext uri="{FF2B5EF4-FFF2-40B4-BE49-F238E27FC236}">
                  <a16:creationId xmlns:a16="http://schemas.microsoft.com/office/drawing/2014/main" id="{300EA17C-AD35-4A05-B21D-E824FD21B8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6" name="Line 56">
              <a:extLst>
                <a:ext uri="{FF2B5EF4-FFF2-40B4-BE49-F238E27FC236}">
                  <a16:creationId xmlns:a16="http://schemas.microsoft.com/office/drawing/2014/main" id="{FA34B78A-C1BB-4447-A793-F210AB00DB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7" name="Line 57">
              <a:extLst>
                <a:ext uri="{FF2B5EF4-FFF2-40B4-BE49-F238E27FC236}">
                  <a16:creationId xmlns:a16="http://schemas.microsoft.com/office/drawing/2014/main" id="{2AF74CC4-B31A-4016-AAA1-936492BA2F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8" name="Line 58">
              <a:extLst>
                <a:ext uri="{FF2B5EF4-FFF2-40B4-BE49-F238E27FC236}">
                  <a16:creationId xmlns:a16="http://schemas.microsoft.com/office/drawing/2014/main" id="{D653662E-0DB2-4F98-AA62-92A8D3A71A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39" name="Line 59">
              <a:extLst>
                <a:ext uri="{FF2B5EF4-FFF2-40B4-BE49-F238E27FC236}">
                  <a16:creationId xmlns:a16="http://schemas.microsoft.com/office/drawing/2014/main" id="{F4677403-80B5-4CBB-AF13-E99D5C7180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0" name="Line 60">
              <a:extLst>
                <a:ext uri="{FF2B5EF4-FFF2-40B4-BE49-F238E27FC236}">
                  <a16:creationId xmlns:a16="http://schemas.microsoft.com/office/drawing/2014/main" id="{028F1849-15C7-462D-90C5-2D95BF613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1" name="Line 61">
              <a:extLst>
                <a:ext uri="{FF2B5EF4-FFF2-40B4-BE49-F238E27FC236}">
                  <a16:creationId xmlns:a16="http://schemas.microsoft.com/office/drawing/2014/main" id="{5AC207BE-9D38-40C5-BF32-84A09A50DE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2" name="Line 62">
              <a:extLst>
                <a:ext uri="{FF2B5EF4-FFF2-40B4-BE49-F238E27FC236}">
                  <a16:creationId xmlns:a16="http://schemas.microsoft.com/office/drawing/2014/main" id="{C80F13C1-22C2-4B6F-97C5-6F3E75CE51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3" name="Text Box 63">
              <a:extLst>
                <a:ext uri="{FF2B5EF4-FFF2-40B4-BE49-F238E27FC236}">
                  <a16:creationId xmlns:a16="http://schemas.microsoft.com/office/drawing/2014/main" id="{07FD6300-BF45-4A3E-811C-530F400E7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8" y="3039"/>
              <a:ext cx="212" cy="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544" name="Line 64">
              <a:extLst>
                <a:ext uri="{FF2B5EF4-FFF2-40B4-BE49-F238E27FC236}">
                  <a16:creationId xmlns:a16="http://schemas.microsoft.com/office/drawing/2014/main" id="{588C6C11-C781-48A8-AD6C-F8DA9D048D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5" name="Line 65">
              <a:extLst>
                <a:ext uri="{FF2B5EF4-FFF2-40B4-BE49-F238E27FC236}">
                  <a16:creationId xmlns:a16="http://schemas.microsoft.com/office/drawing/2014/main" id="{292E1DD7-F3B6-4207-8798-0337A7E381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6" name="Line 66">
              <a:extLst>
                <a:ext uri="{FF2B5EF4-FFF2-40B4-BE49-F238E27FC236}">
                  <a16:creationId xmlns:a16="http://schemas.microsoft.com/office/drawing/2014/main" id="{EC3D31E6-04D5-42FD-9B83-AE5BC5FC33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7" name="Line 67">
              <a:extLst>
                <a:ext uri="{FF2B5EF4-FFF2-40B4-BE49-F238E27FC236}">
                  <a16:creationId xmlns:a16="http://schemas.microsoft.com/office/drawing/2014/main" id="{0A91289F-9D03-4F93-9CCA-599305C3BA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8" name="Line 68">
              <a:extLst>
                <a:ext uri="{FF2B5EF4-FFF2-40B4-BE49-F238E27FC236}">
                  <a16:creationId xmlns:a16="http://schemas.microsoft.com/office/drawing/2014/main" id="{E1CB2F2A-DB65-4F9D-8E45-0452FD846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49" name="Line 69">
              <a:extLst>
                <a:ext uri="{FF2B5EF4-FFF2-40B4-BE49-F238E27FC236}">
                  <a16:creationId xmlns:a16="http://schemas.microsoft.com/office/drawing/2014/main" id="{DE7C5287-1809-4B4A-9715-CAF6691D14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0" name="Line 70">
              <a:extLst>
                <a:ext uri="{FF2B5EF4-FFF2-40B4-BE49-F238E27FC236}">
                  <a16:creationId xmlns:a16="http://schemas.microsoft.com/office/drawing/2014/main" id="{C0D9A250-A59A-4DFC-941C-A1F809788D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1" name="Line 71">
              <a:extLst>
                <a:ext uri="{FF2B5EF4-FFF2-40B4-BE49-F238E27FC236}">
                  <a16:creationId xmlns:a16="http://schemas.microsoft.com/office/drawing/2014/main" id="{96CC0A76-000C-4FFA-9E60-29AD0345CF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2" name="Line 72">
              <a:extLst>
                <a:ext uri="{FF2B5EF4-FFF2-40B4-BE49-F238E27FC236}">
                  <a16:creationId xmlns:a16="http://schemas.microsoft.com/office/drawing/2014/main" id="{B8FBED86-9464-40A3-9EBC-A9A89128D9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1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3" name="Line 73">
              <a:extLst>
                <a:ext uri="{FF2B5EF4-FFF2-40B4-BE49-F238E27FC236}">
                  <a16:creationId xmlns:a16="http://schemas.microsoft.com/office/drawing/2014/main" id="{142C1937-6285-4AE5-8810-1DEB505C06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D42C5D87-017C-4DF4-8BEA-19FB5C7A5ECB}"/>
              </a:ext>
            </a:extLst>
          </p:cNvPr>
          <p:cNvGrpSpPr>
            <a:grpSpLocks/>
          </p:cNvGrpSpPr>
          <p:nvPr/>
        </p:nvGrpSpPr>
        <p:grpSpPr bwMode="auto">
          <a:xfrm>
            <a:off x="6561138" y="4868863"/>
            <a:ext cx="2633662" cy="1709737"/>
            <a:chOff x="3815" y="3067"/>
            <a:chExt cx="1531" cy="1077"/>
          </a:xfrm>
        </p:grpSpPr>
        <p:grpSp>
          <p:nvGrpSpPr>
            <p:cNvPr id="20555" name="Group 75">
              <a:extLst>
                <a:ext uri="{FF2B5EF4-FFF2-40B4-BE49-F238E27FC236}">
                  <a16:creationId xmlns:a16="http://schemas.microsoft.com/office/drawing/2014/main" id="{6AC44C64-EC85-4199-BB42-41E8B374CD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9" y="3974"/>
              <a:ext cx="170" cy="170"/>
              <a:chOff x="2597" y="2103"/>
              <a:chExt cx="425" cy="425"/>
            </a:xfrm>
          </p:grpSpPr>
          <p:sp>
            <p:nvSpPr>
              <p:cNvPr id="20556" name="Oval 76">
                <a:extLst>
                  <a:ext uri="{FF2B5EF4-FFF2-40B4-BE49-F238E27FC236}">
                    <a16:creationId xmlns:a16="http://schemas.microsoft.com/office/drawing/2014/main" id="{95AC9091-7F9C-4F5D-89CD-0292EBB9E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7" name="AutoShape 77">
                <a:extLst>
                  <a:ext uri="{FF2B5EF4-FFF2-40B4-BE49-F238E27FC236}">
                    <a16:creationId xmlns:a16="http://schemas.microsoft.com/office/drawing/2014/main" id="{A3EACB22-6A4C-4E65-AD26-0B2FB46CB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8" name="Oval 78">
                <a:extLst>
                  <a:ext uri="{FF2B5EF4-FFF2-40B4-BE49-F238E27FC236}">
                    <a16:creationId xmlns:a16="http://schemas.microsoft.com/office/drawing/2014/main" id="{5538BAEE-E895-48AA-B036-9E5C90763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59" name="Oval 79">
                <a:extLst>
                  <a:ext uri="{FF2B5EF4-FFF2-40B4-BE49-F238E27FC236}">
                    <a16:creationId xmlns:a16="http://schemas.microsoft.com/office/drawing/2014/main" id="{319BF721-C54B-4B9B-8308-7786B1A3D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60" name="Group 80">
              <a:extLst>
                <a:ext uri="{FF2B5EF4-FFF2-40B4-BE49-F238E27FC236}">
                  <a16:creationId xmlns:a16="http://schemas.microsoft.com/office/drawing/2014/main" id="{C638E8E0-E0B1-46B4-8E70-E61E0618A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2" y="3974"/>
              <a:ext cx="170" cy="170"/>
              <a:chOff x="2597" y="2103"/>
              <a:chExt cx="425" cy="425"/>
            </a:xfrm>
          </p:grpSpPr>
          <p:sp>
            <p:nvSpPr>
              <p:cNvPr id="20561" name="Oval 81">
                <a:extLst>
                  <a:ext uri="{FF2B5EF4-FFF2-40B4-BE49-F238E27FC236}">
                    <a16:creationId xmlns:a16="http://schemas.microsoft.com/office/drawing/2014/main" id="{1CF91224-3D3B-43F7-A61A-0767A9789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2" name="AutoShape 82">
                <a:extLst>
                  <a:ext uri="{FF2B5EF4-FFF2-40B4-BE49-F238E27FC236}">
                    <a16:creationId xmlns:a16="http://schemas.microsoft.com/office/drawing/2014/main" id="{37CD692C-1A84-4F49-9D49-7A044D871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3" name="Oval 83">
                <a:extLst>
                  <a:ext uri="{FF2B5EF4-FFF2-40B4-BE49-F238E27FC236}">
                    <a16:creationId xmlns:a16="http://schemas.microsoft.com/office/drawing/2014/main" id="{B5CE71D9-AC41-4232-9CEC-1AE1D1CB8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4" name="Oval 84">
                <a:extLst>
                  <a:ext uri="{FF2B5EF4-FFF2-40B4-BE49-F238E27FC236}">
                    <a16:creationId xmlns:a16="http://schemas.microsoft.com/office/drawing/2014/main" id="{073F1F8F-8A10-4A87-884D-178EDAC52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65" name="Rectangle 85">
              <a:extLst>
                <a:ext uri="{FF2B5EF4-FFF2-40B4-BE49-F238E27FC236}">
                  <a16:creationId xmlns:a16="http://schemas.microsoft.com/office/drawing/2014/main" id="{A0E44397-A6C3-491B-94A4-E91101352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5" y="3067"/>
              <a:ext cx="1361" cy="9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6" name="Rectangle 86">
              <a:extLst>
                <a:ext uri="{FF2B5EF4-FFF2-40B4-BE49-F238E27FC236}">
                  <a16:creationId xmlns:a16="http://schemas.microsoft.com/office/drawing/2014/main" id="{0CBFE923-804B-482B-859E-2A7604E8E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2" y="3124"/>
              <a:ext cx="1247" cy="822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7" name="Rectangle 87">
              <a:extLst>
                <a:ext uri="{FF2B5EF4-FFF2-40B4-BE49-F238E27FC236}">
                  <a16:creationId xmlns:a16="http://schemas.microsoft.com/office/drawing/2014/main" id="{F7677E33-475A-41D4-B5B2-507441B5A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" y="3152"/>
              <a:ext cx="1191" cy="76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Line 88">
              <a:extLst>
                <a:ext uri="{FF2B5EF4-FFF2-40B4-BE49-F238E27FC236}">
                  <a16:creationId xmlns:a16="http://schemas.microsoft.com/office/drawing/2014/main" id="{88CDAFDA-BBA8-478E-90E6-D8DB76D869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9" name="Line 89">
              <a:extLst>
                <a:ext uri="{FF2B5EF4-FFF2-40B4-BE49-F238E27FC236}">
                  <a16:creationId xmlns:a16="http://schemas.microsoft.com/office/drawing/2014/main" id="{C4124C4E-F820-42E2-A50B-AE29249A96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0" name="Line 90">
              <a:extLst>
                <a:ext uri="{FF2B5EF4-FFF2-40B4-BE49-F238E27FC236}">
                  <a16:creationId xmlns:a16="http://schemas.microsoft.com/office/drawing/2014/main" id="{50021744-8C53-448F-B3B4-A9C59F473E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1" name="Line 91">
              <a:extLst>
                <a:ext uri="{FF2B5EF4-FFF2-40B4-BE49-F238E27FC236}">
                  <a16:creationId xmlns:a16="http://schemas.microsoft.com/office/drawing/2014/main" id="{17519B74-4B5A-4B32-849C-A781F6945A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2" name="Line 92">
              <a:extLst>
                <a:ext uri="{FF2B5EF4-FFF2-40B4-BE49-F238E27FC236}">
                  <a16:creationId xmlns:a16="http://schemas.microsoft.com/office/drawing/2014/main" id="{3790EAED-31FB-4F8E-92F3-1918570DD9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3" name="Line 93">
              <a:extLst>
                <a:ext uri="{FF2B5EF4-FFF2-40B4-BE49-F238E27FC236}">
                  <a16:creationId xmlns:a16="http://schemas.microsoft.com/office/drawing/2014/main" id="{AE69E5AF-DD5D-4061-998E-4651F4F8F5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4" name="Line 94">
              <a:extLst>
                <a:ext uri="{FF2B5EF4-FFF2-40B4-BE49-F238E27FC236}">
                  <a16:creationId xmlns:a16="http://schemas.microsoft.com/office/drawing/2014/main" id="{1F7B6A58-023E-4161-94AF-EA6715C654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5" name="Line 95">
              <a:extLst>
                <a:ext uri="{FF2B5EF4-FFF2-40B4-BE49-F238E27FC236}">
                  <a16:creationId xmlns:a16="http://schemas.microsoft.com/office/drawing/2014/main" id="{AA97F99C-7F5D-4B8A-89ED-B5D3CD9AB9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6" name="Text Box 96">
              <a:extLst>
                <a:ext uri="{FF2B5EF4-FFF2-40B4-BE49-F238E27FC236}">
                  <a16:creationId xmlns:a16="http://schemas.microsoft.com/office/drawing/2014/main" id="{6D93B7BB-6DD6-4FEB-8DD8-06EEFEDEC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9" y="3124"/>
              <a:ext cx="180" cy="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577" name="Line 97">
              <a:extLst>
                <a:ext uri="{FF2B5EF4-FFF2-40B4-BE49-F238E27FC236}">
                  <a16:creationId xmlns:a16="http://schemas.microsoft.com/office/drawing/2014/main" id="{E984D19C-F3B1-4DF1-816B-1C771F58CA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8" name="Line 98">
              <a:extLst>
                <a:ext uri="{FF2B5EF4-FFF2-40B4-BE49-F238E27FC236}">
                  <a16:creationId xmlns:a16="http://schemas.microsoft.com/office/drawing/2014/main" id="{FE0DF2E7-A363-429F-BFE1-66D1258A82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9" name="Line 99">
              <a:extLst>
                <a:ext uri="{FF2B5EF4-FFF2-40B4-BE49-F238E27FC236}">
                  <a16:creationId xmlns:a16="http://schemas.microsoft.com/office/drawing/2014/main" id="{3789BD14-C7A7-4C57-858E-4625883CFA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0" name="Line 100">
              <a:extLst>
                <a:ext uri="{FF2B5EF4-FFF2-40B4-BE49-F238E27FC236}">
                  <a16:creationId xmlns:a16="http://schemas.microsoft.com/office/drawing/2014/main" id="{28A0FB69-96A1-47AA-BDF7-04696EABB3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1" name="Line 101">
              <a:extLst>
                <a:ext uri="{FF2B5EF4-FFF2-40B4-BE49-F238E27FC236}">
                  <a16:creationId xmlns:a16="http://schemas.microsoft.com/office/drawing/2014/main" id="{84D2F431-2C18-41C8-BB14-BD1E991081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2" name="Line 102">
              <a:extLst>
                <a:ext uri="{FF2B5EF4-FFF2-40B4-BE49-F238E27FC236}">
                  <a16:creationId xmlns:a16="http://schemas.microsoft.com/office/drawing/2014/main" id="{D42624DF-3186-4B36-B653-7DF235D821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3" name="Line 103">
              <a:extLst>
                <a:ext uri="{FF2B5EF4-FFF2-40B4-BE49-F238E27FC236}">
                  <a16:creationId xmlns:a16="http://schemas.microsoft.com/office/drawing/2014/main" id="{3B5818F5-5330-44C2-80F6-A534B60146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4" name="Line 104">
              <a:extLst>
                <a:ext uri="{FF2B5EF4-FFF2-40B4-BE49-F238E27FC236}">
                  <a16:creationId xmlns:a16="http://schemas.microsoft.com/office/drawing/2014/main" id="{9924D3CC-F98B-494D-AB3C-5A48269D60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5" name="Line 105">
              <a:extLst>
                <a:ext uri="{FF2B5EF4-FFF2-40B4-BE49-F238E27FC236}">
                  <a16:creationId xmlns:a16="http://schemas.microsoft.com/office/drawing/2014/main" id="{1FE332F1-CDA9-4308-8669-AFC6681207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586" name="Group 106">
            <a:extLst>
              <a:ext uri="{FF2B5EF4-FFF2-40B4-BE49-F238E27FC236}">
                <a16:creationId xmlns:a16="http://schemas.microsoft.com/office/drawing/2014/main" id="{7AFBA677-2AD8-4291-B641-98CC97F539A1}"/>
              </a:ext>
            </a:extLst>
          </p:cNvPr>
          <p:cNvGrpSpPr>
            <a:grpSpLocks/>
          </p:cNvGrpSpPr>
          <p:nvPr/>
        </p:nvGrpSpPr>
        <p:grpSpPr bwMode="auto">
          <a:xfrm>
            <a:off x="6513513" y="1042988"/>
            <a:ext cx="2681287" cy="2384425"/>
            <a:chOff x="3787" y="657"/>
            <a:chExt cx="1559" cy="1502"/>
          </a:xfrm>
        </p:grpSpPr>
        <p:grpSp>
          <p:nvGrpSpPr>
            <p:cNvPr id="20587" name="Group 107">
              <a:extLst>
                <a:ext uri="{FF2B5EF4-FFF2-40B4-BE49-F238E27FC236}">
                  <a16:creationId xmlns:a16="http://schemas.microsoft.com/office/drawing/2014/main" id="{F083BAA0-0B77-4988-B0D6-E34EC6B72D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9" y="1989"/>
              <a:ext cx="170" cy="170"/>
              <a:chOff x="2597" y="2103"/>
              <a:chExt cx="425" cy="425"/>
            </a:xfrm>
          </p:grpSpPr>
          <p:sp>
            <p:nvSpPr>
              <p:cNvPr id="20588" name="Oval 108">
                <a:extLst>
                  <a:ext uri="{FF2B5EF4-FFF2-40B4-BE49-F238E27FC236}">
                    <a16:creationId xmlns:a16="http://schemas.microsoft.com/office/drawing/2014/main" id="{BFFF9183-050E-4610-A073-540A92443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9" name="AutoShape 109">
                <a:extLst>
                  <a:ext uri="{FF2B5EF4-FFF2-40B4-BE49-F238E27FC236}">
                    <a16:creationId xmlns:a16="http://schemas.microsoft.com/office/drawing/2014/main" id="{22674E4D-4CF5-4795-8A92-26CFAE793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0" name="Oval 110">
                <a:extLst>
                  <a:ext uri="{FF2B5EF4-FFF2-40B4-BE49-F238E27FC236}">
                    <a16:creationId xmlns:a16="http://schemas.microsoft.com/office/drawing/2014/main" id="{E55CE170-8E2A-42F4-87B0-160194E17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1" name="Oval 111">
                <a:extLst>
                  <a:ext uri="{FF2B5EF4-FFF2-40B4-BE49-F238E27FC236}">
                    <a16:creationId xmlns:a16="http://schemas.microsoft.com/office/drawing/2014/main" id="{DC9581AD-2468-4C64-94F3-B8A232DE5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92" name="Group 112">
              <a:extLst>
                <a:ext uri="{FF2B5EF4-FFF2-40B4-BE49-F238E27FC236}">
                  <a16:creationId xmlns:a16="http://schemas.microsoft.com/office/drawing/2014/main" id="{E9944C06-55DA-4496-9E36-20CBD058A3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2" y="1989"/>
              <a:ext cx="170" cy="170"/>
              <a:chOff x="2597" y="2103"/>
              <a:chExt cx="425" cy="425"/>
            </a:xfrm>
          </p:grpSpPr>
          <p:sp>
            <p:nvSpPr>
              <p:cNvPr id="20593" name="Oval 113">
                <a:extLst>
                  <a:ext uri="{FF2B5EF4-FFF2-40B4-BE49-F238E27FC236}">
                    <a16:creationId xmlns:a16="http://schemas.microsoft.com/office/drawing/2014/main" id="{255AE5D7-9A3E-43A7-B02B-7BC99DD6A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4" name="AutoShape 114">
                <a:extLst>
                  <a:ext uri="{FF2B5EF4-FFF2-40B4-BE49-F238E27FC236}">
                    <a16:creationId xmlns:a16="http://schemas.microsoft.com/office/drawing/2014/main" id="{3539BFB1-0539-45C9-BD63-405F7840D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5" name="Oval 115">
                <a:extLst>
                  <a:ext uri="{FF2B5EF4-FFF2-40B4-BE49-F238E27FC236}">
                    <a16:creationId xmlns:a16="http://schemas.microsoft.com/office/drawing/2014/main" id="{D2E9D3B2-C331-4B57-8D8F-BDD878E1B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6" name="Oval 116">
                <a:extLst>
                  <a:ext uri="{FF2B5EF4-FFF2-40B4-BE49-F238E27FC236}">
                    <a16:creationId xmlns:a16="http://schemas.microsoft.com/office/drawing/2014/main" id="{457E6EFE-D265-49A1-9821-42C0625A0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97" name="Rectangle 117">
              <a:extLst>
                <a:ext uri="{FF2B5EF4-FFF2-40B4-BE49-F238E27FC236}">
                  <a16:creationId xmlns:a16="http://schemas.microsoft.com/office/drawing/2014/main" id="{9D30196E-4A76-4E1A-9CF0-F48D0C5DC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5" y="657"/>
              <a:ext cx="1361" cy="136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8" name="Rectangle 118">
              <a:extLst>
                <a:ext uri="{FF2B5EF4-FFF2-40B4-BE49-F238E27FC236}">
                  <a16:creationId xmlns:a16="http://schemas.microsoft.com/office/drawing/2014/main" id="{85885512-C63D-44E9-8C49-3946F7DEF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2" y="714"/>
              <a:ext cx="1247" cy="1247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9" name="Rectangle 119">
              <a:extLst>
                <a:ext uri="{FF2B5EF4-FFF2-40B4-BE49-F238E27FC236}">
                  <a16:creationId xmlns:a16="http://schemas.microsoft.com/office/drawing/2014/main" id="{25B9A2FD-3F21-4F33-B093-080C6D726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" y="743"/>
              <a:ext cx="1191" cy="11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0" name="Line 120">
              <a:extLst>
                <a:ext uri="{FF2B5EF4-FFF2-40B4-BE49-F238E27FC236}">
                  <a16:creationId xmlns:a16="http://schemas.microsoft.com/office/drawing/2014/main" id="{09F830D9-7E3C-41CC-B41D-9EC2290FC8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8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1" name="Line 121">
              <a:extLst>
                <a:ext uri="{FF2B5EF4-FFF2-40B4-BE49-F238E27FC236}">
                  <a16:creationId xmlns:a16="http://schemas.microsoft.com/office/drawing/2014/main" id="{E02D1BEC-49A4-4A67-8423-B676025E6B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76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2" name="Line 122">
              <a:extLst>
                <a:ext uri="{FF2B5EF4-FFF2-40B4-BE49-F238E27FC236}">
                  <a16:creationId xmlns:a16="http://schemas.microsoft.com/office/drawing/2014/main" id="{0699D730-4EA6-4FBD-ACF4-C10FC5B912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6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3" name="Line 123">
              <a:extLst>
                <a:ext uri="{FF2B5EF4-FFF2-40B4-BE49-F238E27FC236}">
                  <a16:creationId xmlns:a16="http://schemas.microsoft.com/office/drawing/2014/main" id="{B624365B-CBC1-40CE-A11F-BDA814496D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59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4" name="Line 124">
              <a:extLst>
                <a:ext uri="{FF2B5EF4-FFF2-40B4-BE49-F238E27FC236}">
                  <a16:creationId xmlns:a16="http://schemas.microsoft.com/office/drawing/2014/main" id="{CE2C43AF-2202-4B31-927E-58CBFC6212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5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5" name="Line 125">
              <a:extLst>
                <a:ext uri="{FF2B5EF4-FFF2-40B4-BE49-F238E27FC236}">
                  <a16:creationId xmlns:a16="http://schemas.microsoft.com/office/drawing/2014/main" id="{23F6E9D5-C64A-43D3-90E8-1DB2F86586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42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6" name="Line 126">
              <a:extLst>
                <a:ext uri="{FF2B5EF4-FFF2-40B4-BE49-F238E27FC236}">
                  <a16:creationId xmlns:a16="http://schemas.microsoft.com/office/drawing/2014/main" id="{8670C947-BD55-4B87-B4E3-EA804BCDE7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3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7" name="Line 127">
              <a:extLst>
                <a:ext uri="{FF2B5EF4-FFF2-40B4-BE49-F238E27FC236}">
                  <a16:creationId xmlns:a16="http://schemas.microsoft.com/office/drawing/2014/main" id="{33E83337-645A-46B9-9E99-8E33753896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25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8" name="Line 128">
              <a:extLst>
                <a:ext uri="{FF2B5EF4-FFF2-40B4-BE49-F238E27FC236}">
                  <a16:creationId xmlns:a16="http://schemas.microsoft.com/office/drawing/2014/main" id="{9A2B66E5-6676-4759-9304-3D13B783A3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1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09" name="Line 129">
              <a:extLst>
                <a:ext uri="{FF2B5EF4-FFF2-40B4-BE49-F238E27FC236}">
                  <a16:creationId xmlns:a16="http://schemas.microsoft.com/office/drawing/2014/main" id="{4A59F954-9342-4102-8CE1-55A5D4323B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108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0" name="Line 130">
              <a:extLst>
                <a:ext uri="{FF2B5EF4-FFF2-40B4-BE49-F238E27FC236}">
                  <a16:creationId xmlns:a16="http://schemas.microsoft.com/office/drawing/2014/main" id="{920D449F-FCCA-4EC3-96EB-79E672003D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99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1" name="Line 131">
              <a:extLst>
                <a:ext uri="{FF2B5EF4-FFF2-40B4-BE49-F238E27FC236}">
                  <a16:creationId xmlns:a16="http://schemas.microsoft.com/office/drawing/2014/main" id="{83145018-9171-48CA-A390-256045D15D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91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2" name="Line 132">
              <a:extLst>
                <a:ext uri="{FF2B5EF4-FFF2-40B4-BE49-F238E27FC236}">
                  <a16:creationId xmlns:a16="http://schemas.microsoft.com/office/drawing/2014/main" id="{6F736D32-8E6C-4529-94BA-6D96341243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70" y="82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3" name="Text Box 133">
              <a:extLst>
                <a:ext uri="{FF2B5EF4-FFF2-40B4-BE49-F238E27FC236}">
                  <a16:creationId xmlns:a16="http://schemas.microsoft.com/office/drawing/2014/main" id="{39558436-21E8-407E-A567-2A1B1C411D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7" y="714"/>
              <a:ext cx="212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614" name="Line 134">
              <a:extLst>
                <a:ext uri="{FF2B5EF4-FFF2-40B4-BE49-F238E27FC236}">
                  <a16:creationId xmlns:a16="http://schemas.microsoft.com/office/drawing/2014/main" id="{71D382A1-38BF-4D8B-A256-1AA8E3E967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8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5" name="Line 135">
              <a:extLst>
                <a:ext uri="{FF2B5EF4-FFF2-40B4-BE49-F238E27FC236}">
                  <a16:creationId xmlns:a16="http://schemas.microsoft.com/office/drawing/2014/main" id="{9D273191-3E06-49F1-B6A6-167F920D45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76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6" name="Line 136">
              <a:extLst>
                <a:ext uri="{FF2B5EF4-FFF2-40B4-BE49-F238E27FC236}">
                  <a16:creationId xmlns:a16="http://schemas.microsoft.com/office/drawing/2014/main" id="{18459CB4-BA0B-4EC2-AC16-97D9F2BA66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6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7" name="Line 137">
              <a:extLst>
                <a:ext uri="{FF2B5EF4-FFF2-40B4-BE49-F238E27FC236}">
                  <a16:creationId xmlns:a16="http://schemas.microsoft.com/office/drawing/2014/main" id="{80571588-69E7-4ADB-BAA8-826DE235B6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59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8" name="Line 138">
              <a:extLst>
                <a:ext uri="{FF2B5EF4-FFF2-40B4-BE49-F238E27FC236}">
                  <a16:creationId xmlns:a16="http://schemas.microsoft.com/office/drawing/2014/main" id="{363531C8-48F0-494A-839E-4D1204E55D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5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19" name="Line 139">
              <a:extLst>
                <a:ext uri="{FF2B5EF4-FFF2-40B4-BE49-F238E27FC236}">
                  <a16:creationId xmlns:a16="http://schemas.microsoft.com/office/drawing/2014/main" id="{06F0970A-8A2B-4F30-8587-1465B93A77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42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0" name="Line 140">
              <a:extLst>
                <a:ext uri="{FF2B5EF4-FFF2-40B4-BE49-F238E27FC236}">
                  <a16:creationId xmlns:a16="http://schemas.microsoft.com/office/drawing/2014/main" id="{EABC4354-F4D5-4189-8FEE-42D84EC192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3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1" name="Line 141">
              <a:extLst>
                <a:ext uri="{FF2B5EF4-FFF2-40B4-BE49-F238E27FC236}">
                  <a16:creationId xmlns:a16="http://schemas.microsoft.com/office/drawing/2014/main" id="{6E8777F8-69C8-4849-A34C-24991BF723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25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2" name="Line 142">
              <a:extLst>
                <a:ext uri="{FF2B5EF4-FFF2-40B4-BE49-F238E27FC236}">
                  <a16:creationId xmlns:a16="http://schemas.microsoft.com/office/drawing/2014/main" id="{E92F8979-4A4F-475A-8D65-9A4329DE67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16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3" name="Line 143">
              <a:extLst>
                <a:ext uri="{FF2B5EF4-FFF2-40B4-BE49-F238E27FC236}">
                  <a16:creationId xmlns:a16="http://schemas.microsoft.com/office/drawing/2014/main" id="{3E9A05DF-74A6-4311-B058-14E34B13F7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08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4" name="Line 144">
              <a:extLst>
                <a:ext uri="{FF2B5EF4-FFF2-40B4-BE49-F238E27FC236}">
                  <a16:creationId xmlns:a16="http://schemas.microsoft.com/office/drawing/2014/main" id="{556A8DA6-190D-4E0D-AB2A-0DEBC7D4AC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99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5" name="Line 145">
              <a:extLst>
                <a:ext uri="{FF2B5EF4-FFF2-40B4-BE49-F238E27FC236}">
                  <a16:creationId xmlns:a16="http://schemas.microsoft.com/office/drawing/2014/main" id="{B5F70EF8-BCAF-4150-B122-E4D378B233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91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6" name="Line 146">
              <a:extLst>
                <a:ext uri="{FF2B5EF4-FFF2-40B4-BE49-F238E27FC236}">
                  <a16:creationId xmlns:a16="http://schemas.microsoft.com/office/drawing/2014/main" id="{BDA3F738-DDA3-4797-9466-7D56669416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82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7" name="Line 147">
              <a:extLst>
                <a:ext uri="{FF2B5EF4-FFF2-40B4-BE49-F238E27FC236}">
                  <a16:creationId xmlns:a16="http://schemas.microsoft.com/office/drawing/2014/main" id="{B313D332-15AE-4885-B748-9D13403D9F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5" y="19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28" name="Group 148">
            <a:extLst>
              <a:ext uri="{FF2B5EF4-FFF2-40B4-BE49-F238E27FC236}">
                <a16:creationId xmlns:a16="http://schemas.microsoft.com/office/drawing/2014/main" id="{D802FAFA-DDA7-4216-8176-B99479DD35F8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773113"/>
            <a:ext cx="2679700" cy="2655887"/>
            <a:chOff x="2058" y="487"/>
            <a:chExt cx="1559" cy="1673"/>
          </a:xfrm>
        </p:grpSpPr>
        <p:grpSp>
          <p:nvGrpSpPr>
            <p:cNvPr id="20629" name="Group 149">
              <a:extLst>
                <a:ext uri="{FF2B5EF4-FFF2-40B4-BE49-F238E27FC236}">
                  <a16:creationId xmlns:a16="http://schemas.microsoft.com/office/drawing/2014/main" id="{BC70C6CC-686A-451C-A27B-6DCFDEB4ED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" y="1990"/>
              <a:ext cx="170" cy="170"/>
              <a:chOff x="2597" y="2103"/>
              <a:chExt cx="425" cy="425"/>
            </a:xfrm>
          </p:grpSpPr>
          <p:sp>
            <p:nvSpPr>
              <p:cNvPr id="20630" name="Oval 150">
                <a:extLst>
                  <a:ext uri="{FF2B5EF4-FFF2-40B4-BE49-F238E27FC236}">
                    <a16:creationId xmlns:a16="http://schemas.microsoft.com/office/drawing/2014/main" id="{F250A23C-0EF2-4800-B87B-A85B3BF13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1" name="AutoShape 151">
                <a:extLst>
                  <a:ext uri="{FF2B5EF4-FFF2-40B4-BE49-F238E27FC236}">
                    <a16:creationId xmlns:a16="http://schemas.microsoft.com/office/drawing/2014/main" id="{26F45D71-C251-428E-AE37-BB7D9D5D2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2" name="Oval 152">
                <a:extLst>
                  <a:ext uri="{FF2B5EF4-FFF2-40B4-BE49-F238E27FC236}">
                    <a16:creationId xmlns:a16="http://schemas.microsoft.com/office/drawing/2014/main" id="{BF85F474-340A-4B09-929F-52FD20466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Oval 153">
                <a:extLst>
                  <a:ext uri="{FF2B5EF4-FFF2-40B4-BE49-F238E27FC236}">
                    <a16:creationId xmlns:a16="http://schemas.microsoft.com/office/drawing/2014/main" id="{7BC8376E-54E2-45C6-8402-A888B145A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34" name="Group 154">
              <a:extLst>
                <a:ext uri="{FF2B5EF4-FFF2-40B4-BE49-F238E27FC236}">
                  <a16:creationId xmlns:a16="http://schemas.microsoft.com/office/drawing/2014/main" id="{BDA45CC0-B800-43C9-9C6A-ACD88B090E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1990"/>
              <a:ext cx="170" cy="170"/>
              <a:chOff x="2597" y="2103"/>
              <a:chExt cx="425" cy="425"/>
            </a:xfrm>
          </p:grpSpPr>
          <p:sp>
            <p:nvSpPr>
              <p:cNvPr id="20635" name="Oval 155">
                <a:extLst>
                  <a:ext uri="{FF2B5EF4-FFF2-40B4-BE49-F238E27FC236}">
                    <a16:creationId xmlns:a16="http://schemas.microsoft.com/office/drawing/2014/main" id="{45C4C927-390C-4C82-A7C0-67BFB4270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6" name="AutoShape 156">
                <a:extLst>
                  <a:ext uri="{FF2B5EF4-FFF2-40B4-BE49-F238E27FC236}">
                    <a16:creationId xmlns:a16="http://schemas.microsoft.com/office/drawing/2014/main" id="{07237580-9695-42E4-8DC3-87F01C134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7" name="Oval 157">
                <a:extLst>
                  <a:ext uri="{FF2B5EF4-FFF2-40B4-BE49-F238E27FC236}">
                    <a16:creationId xmlns:a16="http://schemas.microsoft.com/office/drawing/2014/main" id="{0F57D54C-FA7E-4F85-A25C-5EB3B1266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Oval 158">
                <a:extLst>
                  <a:ext uri="{FF2B5EF4-FFF2-40B4-BE49-F238E27FC236}">
                    <a16:creationId xmlns:a16="http://schemas.microsoft.com/office/drawing/2014/main" id="{01DC45C6-8F71-45CC-989C-CCF3B13A8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39" name="Rectangle 159">
              <a:extLst>
                <a:ext uri="{FF2B5EF4-FFF2-40B4-BE49-F238E27FC236}">
                  <a16:creationId xmlns:a16="http://schemas.microsoft.com/office/drawing/2014/main" id="{C0337DE1-59EA-41A6-98DA-17E05508B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487"/>
              <a:ext cx="1361" cy="153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0" name="Rectangle 160">
              <a:extLst>
                <a:ext uri="{FF2B5EF4-FFF2-40B4-BE49-F238E27FC236}">
                  <a16:creationId xmlns:a16="http://schemas.microsoft.com/office/drawing/2014/main" id="{A11FEBC3-DC2A-49FD-B42C-0C5443F54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544"/>
              <a:ext cx="1247" cy="1418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1" name="Rectangle 161">
              <a:extLst>
                <a:ext uri="{FF2B5EF4-FFF2-40B4-BE49-F238E27FC236}">
                  <a16:creationId xmlns:a16="http://schemas.microsoft.com/office/drawing/2014/main" id="{E7E1EAA6-02AA-4775-810D-CAA8EAECE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572"/>
              <a:ext cx="1191" cy="13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2" name="Line 162">
              <a:extLst>
                <a:ext uri="{FF2B5EF4-FFF2-40B4-BE49-F238E27FC236}">
                  <a16:creationId xmlns:a16="http://schemas.microsoft.com/office/drawing/2014/main" id="{FCFE36D3-C35B-4D49-9169-1DF88233D8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849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3" name="Line 163">
              <a:extLst>
                <a:ext uri="{FF2B5EF4-FFF2-40B4-BE49-F238E27FC236}">
                  <a16:creationId xmlns:a16="http://schemas.microsoft.com/office/drawing/2014/main" id="{59371563-2B39-4424-AEA5-97431D18A6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764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4" name="Line 164">
              <a:extLst>
                <a:ext uri="{FF2B5EF4-FFF2-40B4-BE49-F238E27FC236}">
                  <a16:creationId xmlns:a16="http://schemas.microsoft.com/office/drawing/2014/main" id="{B425E62A-E7FC-435A-AF08-C1E7B232E4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67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5" name="Line 165">
              <a:extLst>
                <a:ext uri="{FF2B5EF4-FFF2-40B4-BE49-F238E27FC236}">
                  <a16:creationId xmlns:a16="http://schemas.microsoft.com/office/drawing/2014/main" id="{EEE432A0-7D35-4677-92D0-89709CCDD9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5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6" name="Line 166">
              <a:extLst>
                <a:ext uri="{FF2B5EF4-FFF2-40B4-BE49-F238E27FC236}">
                  <a16:creationId xmlns:a16="http://schemas.microsoft.com/office/drawing/2014/main" id="{2D282F51-A3E7-4380-8F97-8831A19C63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509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7" name="Line 167">
              <a:extLst>
                <a:ext uri="{FF2B5EF4-FFF2-40B4-BE49-F238E27FC236}">
                  <a16:creationId xmlns:a16="http://schemas.microsoft.com/office/drawing/2014/main" id="{19593C23-0C6D-4CED-9203-D0BF82483D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424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8" name="Line 168">
              <a:extLst>
                <a:ext uri="{FF2B5EF4-FFF2-40B4-BE49-F238E27FC236}">
                  <a16:creationId xmlns:a16="http://schemas.microsoft.com/office/drawing/2014/main" id="{20A9CABC-97A2-4FDD-A658-E83CB9FA12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33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9" name="Line 169">
              <a:extLst>
                <a:ext uri="{FF2B5EF4-FFF2-40B4-BE49-F238E27FC236}">
                  <a16:creationId xmlns:a16="http://schemas.microsoft.com/office/drawing/2014/main" id="{DB0A5257-11DE-4BDF-8804-1E85FADE94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2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0" name="Line 170">
              <a:extLst>
                <a:ext uri="{FF2B5EF4-FFF2-40B4-BE49-F238E27FC236}">
                  <a16:creationId xmlns:a16="http://schemas.microsoft.com/office/drawing/2014/main" id="{6A778D45-D0FB-41EF-B9BC-CD099970BF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169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1" name="Line 171">
              <a:extLst>
                <a:ext uri="{FF2B5EF4-FFF2-40B4-BE49-F238E27FC236}">
                  <a16:creationId xmlns:a16="http://schemas.microsoft.com/office/drawing/2014/main" id="{55D013DC-DCEF-4F2B-B319-274309EA34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1084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2" name="Line 172">
              <a:extLst>
                <a:ext uri="{FF2B5EF4-FFF2-40B4-BE49-F238E27FC236}">
                  <a16:creationId xmlns:a16="http://schemas.microsoft.com/office/drawing/2014/main" id="{3F552236-0CB3-4E29-BD8C-D88115EEBD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99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3" name="Line 173">
              <a:extLst>
                <a:ext uri="{FF2B5EF4-FFF2-40B4-BE49-F238E27FC236}">
                  <a16:creationId xmlns:a16="http://schemas.microsoft.com/office/drawing/2014/main" id="{8B349AD7-EB3C-4339-A170-C64CC78CA2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91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4" name="Line 174">
              <a:extLst>
                <a:ext uri="{FF2B5EF4-FFF2-40B4-BE49-F238E27FC236}">
                  <a16:creationId xmlns:a16="http://schemas.microsoft.com/office/drawing/2014/main" id="{DAE27741-1186-490A-9FD4-B936C176A5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829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5" name="Line 175">
              <a:extLst>
                <a:ext uri="{FF2B5EF4-FFF2-40B4-BE49-F238E27FC236}">
                  <a16:creationId xmlns:a16="http://schemas.microsoft.com/office/drawing/2014/main" id="{CE3CE1CE-1E83-4907-8D00-CB5BA6E6DB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744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6" name="Line 176">
              <a:extLst>
                <a:ext uri="{FF2B5EF4-FFF2-40B4-BE49-F238E27FC236}">
                  <a16:creationId xmlns:a16="http://schemas.microsoft.com/office/drawing/2014/main" id="{85034644-50E6-4875-B473-D79FFBF697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65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7" name="Text Box 177">
              <a:extLst>
                <a:ext uri="{FF2B5EF4-FFF2-40B4-BE49-F238E27FC236}">
                  <a16:creationId xmlns:a16="http://schemas.microsoft.com/office/drawing/2014/main" id="{484C2402-9963-4601-867F-F8E060DF59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8" y="544"/>
              <a:ext cx="212" cy="1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658" name="Line 178">
              <a:extLst>
                <a:ext uri="{FF2B5EF4-FFF2-40B4-BE49-F238E27FC236}">
                  <a16:creationId xmlns:a16="http://schemas.microsoft.com/office/drawing/2014/main" id="{BD8FF88B-25A9-4720-A254-C02C822BC8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849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9" name="Line 179">
              <a:extLst>
                <a:ext uri="{FF2B5EF4-FFF2-40B4-BE49-F238E27FC236}">
                  <a16:creationId xmlns:a16="http://schemas.microsoft.com/office/drawing/2014/main" id="{CDE7E52F-A021-434A-BD48-D7D11221E6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764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0" name="Line 180">
              <a:extLst>
                <a:ext uri="{FF2B5EF4-FFF2-40B4-BE49-F238E27FC236}">
                  <a16:creationId xmlns:a16="http://schemas.microsoft.com/office/drawing/2014/main" id="{F5C7E661-77ED-44B6-8080-FF5A6BAD64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67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1" name="Line 181">
              <a:extLst>
                <a:ext uri="{FF2B5EF4-FFF2-40B4-BE49-F238E27FC236}">
                  <a16:creationId xmlns:a16="http://schemas.microsoft.com/office/drawing/2014/main" id="{122EBE39-9E0D-47F1-B8DA-0DF78FA572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5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2" name="Line 182">
              <a:extLst>
                <a:ext uri="{FF2B5EF4-FFF2-40B4-BE49-F238E27FC236}">
                  <a16:creationId xmlns:a16="http://schemas.microsoft.com/office/drawing/2014/main" id="{B57FE977-7BBC-4C52-9E4F-B3CEBE409A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509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3" name="Line 183">
              <a:extLst>
                <a:ext uri="{FF2B5EF4-FFF2-40B4-BE49-F238E27FC236}">
                  <a16:creationId xmlns:a16="http://schemas.microsoft.com/office/drawing/2014/main" id="{5AED9D02-6EA8-4959-8989-FE73FB69CE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424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4" name="Line 184">
              <a:extLst>
                <a:ext uri="{FF2B5EF4-FFF2-40B4-BE49-F238E27FC236}">
                  <a16:creationId xmlns:a16="http://schemas.microsoft.com/office/drawing/2014/main" id="{48617624-5B85-48DB-B8B7-F20FA5A3BF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33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5" name="Line 185">
              <a:extLst>
                <a:ext uri="{FF2B5EF4-FFF2-40B4-BE49-F238E27FC236}">
                  <a16:creationId xmlns:a16="http://schemas.microsoft.com/office/drawing/2014/main" id="{B3D0D8D4-0757-4D0A-9DA0-B0B0800FF3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2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6" name="Line 186">
              <a:extLst>
                <a:ext uri="{FF2B5EF4-FFF2-40B4-BE49-F238E27FC236}">
                  <a16:creationId xmlns:a16="http://schemas.microsoft.com/office/drawing/2014/main" id="{5A168DFF-12D4-4C8C-8FC4-98BCB06856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169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7" name="Line 187">
              <a:extLst>
                <a:ext uri="{FF2B5EF4-FFF2-40B4-BE49-F238E27FC236}">
                  <a16:creationId xmlns:a16="http://schemas.microsoft.com/office/drawing/2014/main" id="{39FCAF8F-00E4-4CAC-A433-AAFCBB2488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084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8" name="Line 188">
              <a:extLst>
                <a:ext uri="{FF2B5EF4-FFF2-40B4-BE49-F238E27FC236}">
                  <a16:creationId xmlns:a16="http://schemas.microsoft.com/office/drawing/2014/main" id="{201AC89E-94B2-486B-BDE9-ADC1EC18E7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99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9" name="Line 189">
              <a:extLst>
                <a:ext uri="{FF2B5EF4-FFF2-40B4-BE49-F238E27FC236}">
                  <a16:creationId xmlns:a16="http://schemas.microsoft.com/office/drawing/2014/main" id="{70049272-E88A-4B9B-871B-4AE2C14D2E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91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0" name="Line 190">
              <a:extLst>
                <a:ext uri="{FF2B5EF4-FFF2-40B4-BE49-F238E27FC236}">
                  <a16:creationId xmlns:a16="http://schemas.microsoft.com/office/drawing/2014/main" id="{A4E5AE66-175C-45AE-831C-A7814C70A3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829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1" name="Line 191">
              <a:extLst>
                <a:ext uri="{FF2B5EF4-FFF2-40B4-BE49-F238E27FC236}">
                  <a16:creationId xmlns:a16="http://schemas.microsoft.com/office/drawing/2014/main" id="{7ABA045E-C233-46E5-8582-AC596C677D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744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2" name="Line 192">
              <a:extLst>
                <a:ext uri="{FF2B5EF4-FFF2-40B4-BE49-F238E27FC236}">
                  <a16:creationId xmlns:a16="http://schemas.microsoft.com/office/drawing/2014/main" id="{BC5D0520-BC31-4CCD-8771-5E04CB702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65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3" name="Line 193">
              <a:extLst>
                <a:ext uri="{FF2B5EF4-FFF2-40B4-BE49-F238E27FC236}">
                  <a16:creationId xmlns:a16="http://schemas.microsoft.com/office/drawing/2014/main" id="{54F9C609-2851-476E-821A-87BE197596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1934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675" name="Group 195">
            <a:extLst>
              <a:ext uri="{FF2B5EF4-FFF2-40B4-BE49-F238E27FC236}">
                <a16:creationId xmlns:a16="http://schemas.microsoft.com/office/drawing/2014/main" id="{9CD9E6B1-9576-4E13-9B17-76BF3F43C313}"/>
              </a:ext>
            </a:extLst>
          </p:cNvPr>
          <p:cNvGrpSpPr>
            <a:grpSpLocks/>
          </p:cNvGrpSpPr>
          <p:nvPr/>
        </p:nvGrpSpPr>
        <p:grpSpPr bwMode="auto">
          <a:xfrm>
            <a:off x="565150" y="503238"/>
            <a:ext cx="2681288" cy="2924175"/>
            <a:chOff x="329" y="317"/>
            <a:chExt cx="1559" cy="1842"/>
          </a:xfrm>
        </p:grpSpPr>
        <p:grpSp>
          <p:nvGrpSpPr>
            <p:cNvPr id="20676" name="Group 196">
              <a:extLst>
                <a:ext uri="{FF2B5EF4-FFF2-40B4-BE49-F238E27FC236}">
                  <a16:creationId xmlns:a16="http://schemas.microsoft.com/office/drawing/2014/main" id="{CD57A819-13F5-4F30-9093-5999441DC7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1" y="1989"/>
              <a:ext cx="170" cy="170"/>
              <a:chOff x="2597" y="2103"/>
              <a:chExt cx="425" cy="425"/>
            </a:xfrm>
          </p:grpSpPr>
          <p:sp>
            <p:nvSpPr>
              <p:cNvPr id="20677" name="Oval 197">
                <a:extLst>
                  <a:ext uri="{FF2B5EF4-FFF2-40B4-BE49-F238E27FC236}">
                    <a16:creationId xmlns:a16="http://schemas.microsoft.com/office/drawing/2014/main" id="{246DABC9-4D02-47F9-845B-3A4CAA657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8" name="AutoShape 198">
                <a:extLst>
                  <a:ext uri="{FF2B5EF4-FFF2-40B4-BE49-F238E27FC236}">
                    <a16:creationId xmlns:a16="http://schemas.microsoft.com/office/drawing/2014/main" id="{86845704-F42C-48DF-A21C-88308864E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9" name="Oval 199">
                <a:extLst>
                  <a:ext uri="{FF2B5EF4-FFF2-40B4-BE49-F238E27FC236}">
                    <a16:creationId xmlns:a16="http://schemas.microsoft.com/office/drawing/2014/main" id="{7D9A16EA-B41C-4F7B-806C-0CB7A637F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0" name="Oval 200">
                <a:extLst>
                  <a:ext uri="{FF2B5EF4-FFF2-40B4-BE49-F238E27FC236}">
                    <a16:creationId xmlns:a16="http://schemas.microsoft.com/office/drawing/2014/main" id="{E6316545-D1C4-47F0-959D-B8D0F7E9E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681" name="Group 201">
              <a:extLst>
                <a:ext uri="{FF2B5EF4-FFF2-40B4-BE49-F238E27FC236}">
                  <a16:creationId xmlns:a16="http://schemas.microsoft.com/office/drawing/2014/main" id="{5E08F613-3275-4301-8357-E8AA361BB4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4" y="1989"/>
              <a:ext cx="170" cy="170"/>
              <a:chOff x="2597" y="2103"/>
              <a:chExt cx="425" cy="425"/>
            </a:xfrm>
          </p:grpSpPr>
          <p:sp>
            <p:nvSpPr>
              <p:cNvPr id="20682" name="Oval 202">
                <a:extLst>
                  <a:ext uri="{FF2B5EF4-FFF2-40B4-BE49-F238E27FC236}">
                    <a16:creationId xmlns:a16="http://schemas.microsoft.com/office/drawing/2014/main" id="{DA0FC186-B9F3-4486-AD6E-1C977764C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3" name="AutoShape 203">
                <a:extLst>
                  <a:ext uri="{FF2B5EF4-FFF2-40B4-BE49-F238E27FC236}">
                    <a16:creationId xmlns:a16="http://schemas.microsoft.com/office/drawing/2014/main" id="{847C38B1-D711-456C-A887-C2E99235D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4" name="Oval 204">
                <a:extLst>
                  <a:ext uri="{FF2B5EF4-FFF2-40B4-BE49-F238E27FC236}">
                    <a16:creationId xmlns:a16="http://schemas.microsoft.com/office/drawing/2014/main" id="{EECC2E74-57B6-4A4D-851B-A62CF8713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85" name="Oval 205">
                <a:extLst>
                  <a:ext uri="{FF2B5EF4-FFF2-40B4-BE49-F238E27FC236}">
                    <a16:creationId xmlns:a16="http://schemas.microsoft.com/office/drawing/2014/main" id="{DA0F3AA8-6D9D-4172-B1F7-0E80C4090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86" name="Rectangle 206">
              <a:extLst>
                <a:ext uri="{FF2B5EF4-FFF2-40B4-BE49-F238E27FC236}">
                  <a16:creationId xmlns:a16="http://schemas.microsoft.com/office/drawing/2014/main" id="{7B433C6F-9F23-458A-9FA1-098DCF73B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" y="317"/>
              <a:ext cx="1361" cy="170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87" name="Rectangle 207">
              <a:extLst>
                <a:ext uri="{FF2B5EF4-FFF2-40B4-BE49-F238E27FC236}">
                  <a16:creationId xmlns:a16="http://schemas.microsoft.com/office/drawing/2014/main" id="{70CCA86F-55AE-4875-8F54-528A5DB94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" y="373"/>
              <a:ext cx="1247" cy="1588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88" name="Rectangle 208">
              <a:extLst>
                <a:ext uri="{FF2B5EF4-FFF2-40B4-BE49-F238E27FC236}">
                  <a16:creationId xmlns:a16="http://schemas.microsoft.com/office/drawing/2014/main" id="{DDFF38A4-32B9-4765-9609-F7748D43F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" y="402"/>
              <a:ext cx="1191" cy="153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89" name="Line 209">
              <a:extLst>
                <a:ext uri="{FF2B5EF4-FFF2-40B4-BE49-F238E27FC236}">
                  <a16:creationId xmlns:a16="http://schemas.microsoft.com/office/drawing/2014/main" id="{409190CC-1F69-455E-A726-0E8951C333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8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0" name="Line 210">
              <a:extLst>
                <a:ext uri="{FF2B5EF4-FFF2-40B4-BE49-F238E27FC236}">
                  <a16:creationId xmlns:a16="http://schemas.microsoft.com/office/drawing/2014/main" id="{2F8032B7-BD0E-445C-8755-F690D2D9B2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76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1" name="Line 211">
              <a:extLst>
                <a:ext uri="{FF2B5EF4-FFF2-40B4-BE49-F238E27FC236}">
                  <a16:creationId xmlns:a16="http://schemas.microsoft.com/office/drawing/2014/main" id="{A2CACDC9-3B20-48D5-87D8-4450DE736F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6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2" name="Line 212">
              <a:extLst>
                <a:ext uri="{FF2B5EF4-FFF2-40B4-BE49-F238E27FC236}">
                  <a16:creationId xmlns:a16="http://schemas.microsoft.com/office/drawing/2014/main" id="{D01A76F3-33AC-4EDD-8983-41113B8BB0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59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3" name="Line 213">
              <a:extLst>
                <a:ext uri="{FF2B5EF4-FFF2-40B4-BE49-F238E27FC236}">
                  <a16:creationId xmlns:a16="http://schemas.microsoft.com/office/drawing/2014/main" id="{2BC22060-2C9C-4AD6-9476-611ACF12A3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5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4" name="Line 214">
              <a:extLst>
                <a:ext uri="{FF2B5EF4-FFF2-40B4-BE49-F238E27FC236}">
                  <a16:creationId xmlns:a16="http://schemas.microsoft.com/office/drawing/2014/main" id="{7904517C-DA3D-478D-8AF0-D6BB52F28A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42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5" name="Line 215">
              <a:extLst>
                <a:ext uri="{FF2B5EF4-FFF2-40B4-BE49-F238E27FC236}">
                  <a16:creationId xmlns:a16="http://schemas.microsoft.com/office/drawing/2014/main" id="{57AE2DCA-62CF-4C24-A648-28C020E94C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3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6" name="Line 216">
              <a:extLst>
                <a:ext uri="{FF2B5EF4-FFF2-40B4-BE49-F238E27FC236}">
                  <a16:creationId xmlns:a16="http://schemas.microsoft.com/office/drawing/2014/main" id="{94469CF6-462E-4F93-9C48-BD9E09BA91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25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7" name="Line 217">
              <a:extLst>
                <a:ext uri="{FF2B5EF4-FFF2-40B4-BE49-F238E27FC236}">
                  <a16:creationId xmlns:a16="http://schemas.microsoft.com/office/drawing/2014/main" id="{8DEDAB0C-10E5-4686-9282-4C8E0974E3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16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8" name="Line 218">
              <a:extLst>
                <a:ext uri="{FF2B5EF4-FFF2-40B4-BE49-F238E27FC236}">
                  <a16:creationId xmlns:a16="http://schemas.microsoft.com/office/drawing/2014/main" id="{577A5899-2C21-4E8B-B104-6110C39AD5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108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99" name="Line 219">
              <a:extLst>
                <a:ext uri="{FF2B5EF4-FFF2-40B4-BE49-F238E27FC236}">
                  <a16:creationId xmlns:a16="http://schemas.microsoft.com/office/drawing/2014/main" id="{58364DB0-C5F9-4784-B8B9-D0B66D4955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99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0" name="Line 220">
              <a:extLst>
                <a:ext uri="{FF2B5EF4-FFF2-40B4-BE49-F238E27FC236}">
                  <a16:creationId xmlns:a16="http://schemas.microsoft.com/office/drawing/2014/main" id="{4FD8B5DD-5636-4954-B10C-25F0E66DEF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91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1" name="Line 221">
              <a:extLst>
                <a:ext uri="{FF2B5EF4-FFF2-40B4-BE49-F238E27FC236}">
                  <a16:creationId xmlns:a16="http://schemas.microsoft.com/office/drawing/2014/main" id="{B7B88A93-24A9-4EEB-AC0D-24C4E81231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82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2" name="Line 222">
              <a:extLst>
                <a:ext uri="{FF2B5EF4-FFF2-40B4-BE49-F238E27FC236}">
                  <a16:creationId xmlns:a16="http://schemas.microsoft.com/office/drawing/2014/main" id="{41453F41-016A-407C-A7F4-1AD4435E3A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74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3" name="Line 223">
              <a:extLst>
                <a:ext uri="{FF2B5EF4-FFF2-40B4-BE49-F238E27FC236}">
                  <a16:creationId xmlns:a16="http://schemas.microsoft.com/office/drawing/2014/main" id="{BCA442F3-5977-4809-B5D9-903D6EF509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65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4" name="Line 224">
              <a:extLst>
                <a:ext uri="{FF2B5EF4-FFF2-40B4-BE49-F238E27FC236}">
                  <a16:creationId xmlns:a16="http://schemas.microsoft.com/office/drawing/2014/main" id="{51C3B873-5E0B-4CF1-BD82-18990C8A5B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57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5" name="Line 225">
              <a:extLst>
                <a:ext uri="{FF2B5EF4-FFF2-40B4-BE49-F238E27FC236}">
                  <a16:creationId xmlns:a16="http://schemas.microsoft.com/office/drawing/2014/main" id="{24FBC844-9745-422A-B28F-1F26658325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2" y="48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6" name="Text Box 226">
              <a:extLst>
                <a:ext uri="{FF2B5EF4-FFF2-40B4-BE49-F238E27FC236}">
                  <a16:creationId xmlns:a16="http://schemas.microsoft.com/office/drawing/2014/main" id="{1B06E935-247B-4CE6-8C2B-6CA4F6C806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9" y="373"/>
              <a:ext cx="212" cy="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11U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0707" name="Line 227">
              <a:extLst>
                <a:ext uri="{FF2B5EF4-FFF2-40B4-BE49-F238E27FC236}">
                  <a16:creationId xmlns:a16="http://schemas.microsoft.com/office/drawing/2014/main" id="{A360F958-32EC-429F-B6AE-AAABFCD279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8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8" name="Line 228">
              <a:extLst>
                <a:ext uri="{FF2B5EF4-FFF2-40B4-BE49-F238E27FC236}">
                  <a16:creationId xmlns:a16="http://schemas.microsoft.com/office/drawing/2014/main" id="{37A0FED6-7BAF-4D25-8F2F-C6823D247D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76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09" name="Line 229">
              <a:extLst>
                <a:ext uri="{FF2B5EF4-FFF2-40B4-BE49-F238E27FC236}">
                  <a16:creationId xmlns:a16="http://schemas.microsoft.com/office/drawing/2014/main" id="{F9015BE5-AF28-4715-8EDA-F1364F833D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6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0" name="Line 230">
              <a:extLst>
                <a:ext uri="{FF2B5EF4-FFF2-40B4-BE49-F238E27FC236}">
                  <a16:creationId xmlns:a16="http://schemas.microsoft.com/office/drawing/2014/main" id="{D237F14E-581E-4A4D-8EA1-8808BD809C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59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1" name="Line 231">
              <a:extLst>
                <a:ext uri="{FF2B5EF4-FFF2-40B4-BE49-F238E27FC236}">
                  <a16:creationId xmlns:a16="http://schemas.microsoft.com/office/drawing/2014/main" id="{44348493-0339-49F3-A4B8-977AD6028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5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2" name="Line 232">
              <a:extLst>
                <a:ext uri="{FF2B5EF4-FFF2-40B4-BE49-F238E27FC236}">
                  <a16:creationId xmlns:a16="http://schemas.microsoft.com/office/drawing/2014/main" id="{168EC0EA-2176-4FFA-9B9B-4CEA0A2086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42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3" name="Line 233">
              <a:extLst>
                <a:ext uri="{FF2B5EF4-FFF2-40B4-BE49-F238E27FC236}">
                  <a16:creationId xmlns:a16="http://schemas.microsoft.com/office/drawing/2014/main" id="{906E9C24-2E2F-49F4-B701-AA57CD40CF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3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4" name="Line 234">
              <a:extLst>
                <a:ext uri="{FF2B5EF4-FFF2-40B4-BE49-F238E27FC236}">
                  <a16:creationId xmlns:a16="http://schemas.microsoft.com/office/drawing/2014/main" id="{A9E7DAEB-6138-47D4-8302-5E513764C0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25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5" name="Line 235">
              <a:extLst>
                <a:ext uri="{FF2B5EF4-FFF2-40B4-BE49-F238E27FC236}">
                  <a16:creationId xmlns:a16="http://schemas.microsoft.com/office/drawing/2014/main" id="{4FC5A0F0-A214-43E3-A828-E01D6ABFFE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16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6" name="Line 236">
              <a:extLst>
                <a:ext uri="{FF2B5EF4-FFF2-40B4-BE49-F238E27FC236}">
                  <a16:creationId xmlns:a16="http://schemas.microsoft.com/office/drawing/2014/main" id="{28129434-5775-4C4F-BD12-3D4FF8839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08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7" name="Line 237">
              <a:extLst>
                <a:ext uri="{FF2B5EF4-FFF2-40B4-BE49-F238E27FC236}">
                  <a16:creationId xmlns:a16="http://schemas.microsoft.com/office/drawing/2014/main" id="{D4F1F309-91B8-41BE-83F4-389D84FFC4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99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8" name="Line 238">
              <a:extLst>
                <a:ext uri="{FF2B5EF4-FFF2-40B4-BE49-F238E27FC236}">
                  <a16:creationId xmlns:a16="http://schemas.microsoft.com/office/drawing/2014/main" id="{3C2BBE6F-99BB-4B2E-A67A-95953F6AF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91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19" name="Line 239">
              <a:extLst>
                <a:ext uri="{FF2B5EF4-FFF2-40B4-BE49-F238E27FC236}">
                  <a16:creationId xmlns:a16="http://schemas.microsoft.com/office/drawing/2014/main" id="{F93847F2-4AD7-4928-977C-794A0E0AF0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82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0" name="Line 240">
              <a:extLst>
                <a:ext uri="{FF2B5EF4-FFF2-40B4-BE49-F238E27FC236}">
                  <a16:creationId xmlns:a16="http://schemas.microsoft.com/office/drawing/2014/main" id="{755AFA1F-A922-4184-B724-9221B69C2A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74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1" name="Line 241">
              <a:extLst>
                <a:ext uri="{FF2B5EF4-FFF2-40B4-BE49-F238E27FC236}">
                  <a16:creationId xmlns:a16="http://schemas.microsoft.com/office/drawing/2014/main" id="{0507D6D3-1622-46EF-9196-B56B6D590F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65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2" name="Line 242">
              <a:extLst>
                <a:ext uri="{FF2B5EF4-FFF2-40B4-BE49-F238E27FC236}">
                  <a16:creationId xmlns:a16="http://schemas.microsoft.com/office/drawing/2014/main" id="{B97EB016-4D8B-4BC2-8EFA-B0A6D7977D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57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3" name="Line 243">
              <a:extLst>
                <a:ext uri="{FF2B5EF4-FFF2-40B4-BE49-F238E27FC236}">
                  <a16:creationId xmlns:a16="http://schemas.microsoft.com/office/drawing/2014/main" id="{9E802C57-1E83-4A9B-B4E6-20298BFD4A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48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24" name="Line 244">
              <a:extLst>
                <a:ext uri="{FF2B5EF4-FFF2-40B4-BE49-F238E27FC236}">
                  <a16:creationId xmlns:a16="http://schemas.microsoft.com/office/drawing/2014/main" id="{588636D7-3B64-4A43-B3E3-FB85412987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" y="19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9A37C1BE-068F-4F8B-86DA-587653439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414338"/>
            <a:ext cx="2046287" cy="1349375"/>
          </a:xfrm>
          <a:prstGeom prst="rect">
            <a:avLst/>
          </a:prstGeom>
          <a:solidFill>
            <a:srgbClr val="C0C0C0"/>
          </a:solidFill>
          <a:ln w="3175">
            <a:solidFill>
              <a:srgbClr val="333333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A0FB7B2-E456-4A21-BF10-7871F9A5E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259013"/>
            <a:ext cx="2046287" cy="1349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Server(1U)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55271A1A-077A-4B7C-8649-743D3DBAD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393950"/>
            <a:ext cx="2046287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Server(2U)</a:t>
            </a:r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5F24D16D-F905-4F66-A404-F0A1C16E3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663825"/>
            <a:ext cx="2046287" cy="40481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Server(3U)</a:t>
            </a: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E4D9208E-6CBC-4DD2-9441-64978D233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3068638"/>
            <a:ext cx="2046287" cy="5413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Server(4U)</a:t>
            </a:r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4378CE37-13EC-4A67-949F-DADE34172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4284663"/>
            <a:ext cx="2046287" cy="8096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Server(6U)</a:t>
            </a:r>
          </a:p>
        </p:txBody>
      </p:sp>
      <p:sp>
        <p:nvSpPr>
          <p:cNvPr id="21512" name="Rectangle 8">
            <a:extLst>
              <a:ext uri="{FF2B5EF4-FFF2-40B4-BE49-F238E27FC236}">
                <a16:creationId xmlns:a16="http://schemas.microsoft.com/office/drawing/2014/main" id="{A06574CA-22E5-42A5-9CE0-A4A0280C1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3609975"/>
            <a:ext cx="2046287" cy="67468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Server(5U)</a:t>
            </a:r>
          </a:p>
        </p:txBody>
      </p:sp>
      <p:sp>
        <p:nvSpPr>
          <p:cNvPr id="21513" name="Rectangle 9">
            <a:extLst>
              <a:ext uri="{FF2B5EF4-FFF2-40B4-BE49-F238E27FC236}">
                <a16:creationId xmlns:a16="http://schemas.microsoft.com/office/drawing/2014/main" id="{D6FB1DD2-119B-47B2-AE8C-4FFBAB4E6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4554538"/>
            <a:ext cx="2047875" cy="135096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Server(10U)</a:t>
            </a:r>
          </a:p>
        </p:txBody>
      </p:sp>
      <p:sp>
        <p:nvSpPr>
          <p:cNvPr id="21514" name="Rectangle 10">
            <a:extLst>
              <a:ext uri="{FF2B5EF4-FFF2-40B4-BE49-F238E27FC236}">
                <a16:creationId xmlns:a16="http://schemas.microsoft.com/office/drawing/2014/main" id="{26245897-5844-4B57-8894-EF17588E3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5094288"/>
            <a:ext cx="2046287" cy="94456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Server(7U)</a:t>
            </a:r>
          </a:p>
        </p:txBody>
      </p:sp>
      <p:sp>
        <p:nvSpPr>
          <p:cNvPr id="21515" name="Rectangle 11">
            <a:extLst>
              <a:ext uri="{FF2B5EF4-FFF2-40B4-BE49-F238E27FC236}">
                <a16:creationId xmlns:a16="http://schemas.microsoft.com/office/drawing/2014/main" id="{6E2CC9B9-1B3E-4FB8-A7F6-4BF961609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3473450"/>
            <a:ext cx="2047875" cy="10795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Server(8U)</a:t>
            </a:r>
          </a:p>
        </p:txBody>
      </p:sp>
      <p:sp>
        <p:nvSpPr>
          <p:cNvPr id="21516" name="Rectangle 12">
            <a:extLst>
              <a:ext uri="{FF2B5EF4-FFF2-40B4-BE49-F238E27FC236}">
                <a16:creationId xmlns:a16="http://schemas.microsoft.com/office/drawing/2014/main" id="{CF62DC4D-58D4-44A6-B03B-9C3C2B5F9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2259013"/>
            <a:ext cx="2047875" cy="1214437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Server(9U)</a:t>
            </a:r>
          </a:p>
        </p:txBody>
      </p:sp>
      <p:sp>
        <p:nvSpPr>
          <p:cNvPr id="21517" name="Rectangle 13">
            <a:extLst>
              <a:ext uri="{FF2B5EF4-FFF2-40B4-BE49-F238E27FC236}">
                <a16:creationId xmlns:a16="http://schemas.microsoft.com/office/drawing/2014/main" id="{F7B950C6-82BC-4D49-8A64-8A472C5AF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364163"/>
            <a:ext cx="2047875" cy="134937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UPS(1U)</a:t>
            </a:r>
          </a:p>
        </p:txBody>
      </p:sp>
      <p:sp>
        <p:nvSpPr>
          <p:cNvPr id="21518" name="Rectangle 14">
            <a:extLst>
              <a:ext uri="{FF2B5EF4-FFF2-40B4-BE49-F238E27FC236}">
                <a16:creationId xmlns:a16="http://schemas.microsoft.com/office/drawing/2014/main" id="{AAD39070-6054-41AB-8253-F9B132CD1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499100"/>
            <a:ext cx="2047875" cy="269875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UPS(2U)</a:t>
            </a:r>
          </a:p>
        </p:txBody>
      </p:sp>
      <p:sp>
        <p:nvSpPr>
          <p:cNvPr id="21519" name="Line 15">
            <a:extLst>
              <a:ext uri="{FF2B5EF4-FFF2-40B4-BE49-F238E27FC236}">
                <a16:creationId xmlns:a16="http://schemas.microsoft.com/office/drawing/2014/main" id="{EE6ABB1F-F3A5-4AF2-A562-4E4DD23911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1628775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0" name="Line 16">
            <a:extLst>
              <a:ext uri="{FF2B5EF4-FFF2-40B4-BE49-F238E27FC236}">
                <a16:creationId xmlns:a16="http://schemas.microsoft.com/office/drawing/2014/main" id="{DFDFF464-3059-4F33-90EF-6FE8EDAC6C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1493838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1" name="Line 17">
            <a:extLst>
              <a:ext uri="{FF2B5EF4-FFF2-40B4-BE49-F238E27FC236}">
                <a16:creationId xmlns:a16="http://schemas.microsoft.com/office/drawing/2014/main" id="{70284868-33E6-4F50-9584-C980CD6DA25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1358900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2" name="Line 18">
            <a:extLst>
              <a:ext uri="{FF2B5EF4-FFF2-40B4-BE49-F238E27FC236}">
                <a16:creationId xmlns:a16="http://schemas.microsoft.com/office/drawing/2014/main" id="{46A5F38B-ED36-445D-B6F8-3C72C7536E5D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1223963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3" name="Line 19">
            <a:extLst>
              <a:ext uri="{FF2B5EF4-FFF2-40B4-BE49-F238E27FC236}">
                <a16:creationId xmlns:a16="http://schemas.microsoft.com/office/drawing/2014/main" id="{C44B2AF1-B41C-4114-A3CD-12A5217DCC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1089025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4" name="Line 20">
            <a:extLst>
              <a:ext uri="{FF2B5EF4-FFF2-40B4-BE49-F238E27FC236}">
                <a16:creationId xmlns:a16="http://schemas.microsoft.com/office/drawing/2014/main" id="{76D5DB03-4650-4497-A7D6-3682825C5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954088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5" name="Line 21">
            <a:extLst>
              <a:ext uri="{FF2B5EF4-FFF2-40B4-BE49-F238E27FC236}">
                <a16:creationId xmlns:a16="http://schemas.microsoft.com/office/drawing/2014/main" id="{CA5CE5D3-FF56-4E12-83FC-A75619B5629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819150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6" name="Line 22">
            <a:extLst>
              <a:ext uri="{FF2B5EF4-FFF2-40B4-BE49-F238E27FC236}">
                <a16:creationId xmlns:a16="http://schemas.microsoft.com/office/drawing/2014/main" id="{A26483E0-5DAA-46C5-A8AA-4992211C85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684213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7" name="Line 23">
            <a:extLst>
              <a:ext uri="{FF2B5EF4-FFF2-40B4-BE49-F238E27FC236}">
                <a16:creationId xmlns:a16="http://schemas.microsoft.com/office/drawing/2014/main" id="{0E00CBF0-08E8-4386-A0D2-D18FBF80C407}"/>
              </a:ext>
            </a:extLst>
          </p:cNvPr>
          <p:cNvSpPr>
            <a:spLocks noChangeShapeType="1"/>
          </p:cNvSpPr>
          <p:nvPr/>
        </p:nvSpPr>
        <p:spPr bwMode="auto">
          <a:xfrm>
            <a:off x="712788" y="549275"/>
            <a:ext cx="2046287" cy="0"/>
          </a:xfrm>
          <a:prstGeom prst="line">
            <a:avLst/>
          </a:prstGeom>
          <a:noFill/>
          <a:ln w="3175">
            <a:solidFill>
              <a:srgbClr val="33333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28" name="Text Box 24">
            <a:extLst>
              <a:ext uri="{FF2B5EF4-FFF2-40B4-BE49-F238E27FC236}">
                <a16:creationId xmlns:a16="http://schemas.microsoft.com/office/drawing/2014/main" id="{A1CA7019-3018-476D-A569-C25A02F47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8" y="369888"/>
            <a:ext cx="36512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8U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2U</a:t>
            </a:r>
          </a:p>
          <a:p>
            <a:pPr algn="r">
              <a:lnSpc>
                <a:spcPct val="110000"/>
              </a:lnSpc>
            </a:pPr>
            <a:r>
              <a:rPr lang="en-US" altLang="ja-JP" sz="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1U</a:t>
            </a:r>
          </a:p>
        </p:txBody>
      </p:sp>
      <p:sp>
        <p:nvSpPr>
          <p:cNvPr id="21529" name="Text Box 25">
            <a:extLst>
              <a:ext uri="{FF2B5EF4-FFF2-40B4-BE49-F238E27FC236}">
                <a16:creationId xmlns:a16="http://schemas.microsoft.com/office/drawing/2014/main" id="{D1EC8E49-350C-4E7C-8965-E0097F779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3" y="234950"/>
            <a:ext cx="96996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>
                <a:ea typeface="メイリオ" panose="020B0604030504040204" pitchFamily="50" charset="-128"/>
              </a:rPr>
              <a:t>■</a:t>
            </a:r>
            <a:r>
              <a:rPr lang="ja-JP" altLang="en-US" sz="800">
                <a:ea typeface="メイリオ" panose="020B0604030504040204" pitchFamily="50" charset="-128"/>
              </a:rPr>
              <a:t>サイズ確認用</a:t>
            </a:r>
          </a:p>
        </p:txBody>
      </p:sp>
      <p:sp>
        <p:nvSpPr>
          <p:cNvPr id="21530" name="Rectangle 26">
            <a:extLst>
              <a:ext uri="{FF2B5EF4-FFF2-40B4-BE49-F238E27FC236}">
                <a16:creationId xmlns:a16="http://schemas.microsoft.com/office/drawing/2014/main" id="{05253D85-2EAD-41E2-81D8-9CA333DA9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528888"/>
            <a:ext cx="2047875" cy="134937"/>
          </a:xfrm>
          <a:prstGeom prst="rect">
            <a:avLst/>
          </a:prstGeom>
          <a:solidFill>
            <a:srgbClr val="FF99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Hub(1U)</a:t>
            </a:r>
          </a:p>
        </p:txBody>
      </p:sp>
      <p:sp>
        <p:nvSpPr>
          <p:cNvPr id="21531" name="Rectangle 27">
            <a:extLst>
              <a:ext uri="{FF2B5EF4-FFF2-40B4-BE49-F238E27FC236}">
                <a16:creationId xmlns:a16="http://schemas.microsoft.com/office/drawing/2014/main" id="{F295898A-2EC2-49E3-96BD-1F75C4519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663825"/>
            <a:ext cx="2047875" cy="269875"/>
          </a:xfrm>
          <a:prstGeom prst="rect">
            <a:avLst/>
          </a:prstGeom>
          <a:solidFill>
            <a:srgbClr val="FF99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Hub(2U)</a:t>
            </a:r>
          </a:p>
        </p:txBody>
      </p:sp>
      <p:sp>
        <p:nvSpPr>
          <p:cNvPr id="21532" name="Rectangle 28">
            <a:extLst>
              <a:ext uri="{FF2B5EF4-FFF2-40B4-BE49-F238E27FC236}">
                <a16:creationId xmlns:a16="http://schemas.microsoft.com/office/drawing/2014/main" id="{81FE5FDC-4E37-4A41-B897-D7AA306CC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6129338"/>
            <a:ext cx="2047875" cy="134937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Modem(1U)</a:t>
            </a:r>
          </a:p>
        </p:txBody>
      </p:sp>
      <p:sp>
        <p:nvSpPr>
          <p:cNvPr id="21533" name="Rectangle 29">
            <a:extLst>
              <a:ext uri="{FF2B5EF4-FFF2-40B4-BE49-F238E27FC236}">
                <a16:creationId xmlns:a16="http://schemas.microsoft.com/office/drawing/2014/main" id="{41B93299-70AC-4137-8FBE-0CC2BF3DD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6264275"/>
            <a:ext cx="2047875" cy="269875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Modem(2U)</a:t>
            </a:r>
          </a:p>
        </p:txBody>
      </p:sp>
      <p:sp>
        <p:nvSpPr>
          <p:cNvPr id="21534" name="Rectangle 30">
            <a:extLst>
              <a:ext uri="{FF2B5EF4-FFF2-40B4-BE49-F238E27FC236}">
                <a16:creationId xmlns:a16="http://schemas.microsoft.com/office/drawing/2014/main" id="{439037E4-F86D-4CD2-AB19-39741ACA7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049838"/>
            <a:ext cx="2047875" cy="134937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Router(1U)</a:t>
            </a:r>
          </a:p>
        </p:txBody>
      </p:sp>
      <p:sp>
        <p:nvSpPr>
          <p:cNvPr id="21535" name="Rectangle 31">
            <a:extLst>
              <a:ext uri="{FF2B5EF4-FFF2-40B4-BE49-F238E27FC236}">
                <a16:creationId xmlns:a16="http://schemas.microsoft.com/office/drawing/2014/main" id="{A04C5278-B742-4280-B88D-169B9EE85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184775"/>
            <a:ext cx="2047875" cy="26987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Router(2U)</a:t>
            </a:r>
          </a:p>
        </p:txBody>
      </p:sp>
      <p:grpSp>
        <p:nvGrpSpPr>
          <p:cNvPr id="21536" name="Group 32">
            <a:extLst>
              <a:ext uri="{FF2B5EF4-FFF2-40B4-BE49-F238E27FC236}">
                <a16:creationId xmlns:a16="http://schemas.microsoft.com/office/drawing/2014/main" id="{080BE575-A522-45ED-A043-7EE91ECA4818}"/>
              </a:ext>
            </a:extLst>
          </p:cNvPr>
          <p:cNvGrpSpPr>
            <a:grpSpLocks/>
          </p:cNvGrpSpPr>
          <p:nvPr/>
        </p:nvGrpSpPr>
        <p:grpSpPr bwMode="auto">
          <a:xfrm>
            <a:off x="3051175" y="368300"/>
            <a:ext cx="2681288" cy="1844675"/>
            <a:chOff x="2058" y="2982"/>
            <a:chExt cx="1559" cy="1162"/>
          </a:xfrm>
        </p:grpSpPr>
        <p:grpSp>
          <p:nvGrpSpPr>
            <p:cNvPr id="21537" name="Group 33">
              <a:extLst>
                <a:ext uri="{FF2B5EF4-FFF2-40B4-BE49-F238E27FC236}">
                  <a16:creationId xmlns:a16="http://schemas.microsoft.com/office/drawing/2014/main" id="{1E2F198F-0BD0-4EF7-BC17-EC1D706DC0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0" y="3974"/>
              <a:ext cx="170" cy="170"/>
              <a:chOff x="2597" y="2103"/>
              <a:chExt cx="425" cy="425"/>
            </a:xfrm>
          </p:grpSpPr>
          <p:sp>
            <p:nvSpPr>
              <p:cNvPr id="21538" name="Oval 34">
                <a:extLst>
                  <a:ext uri="{FF2B5EF4-FFF2-40B4-BE49-F238E27FC236}">
                    <a16:creationId xmlns:a16="http://schemas.microsoft.com/office/drawing/2014/main" id="{C3C41FC4-72E7-4AF0-95E6-DB8D99C83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9" name="AutoShape 35">
                <a:extLst>
                  <a:ext uri="{FF2B5EF4-FFF2-40B4-BE49-F238E27FC236}">
                    <a16:creationId xmlns:a16="http://schemas.microsoft.com/office/drawing/2014/main" id="{34D47872-0016-47D2-8FE6-3D114710E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0" name="Oval 36">
                <a:extLst>
                  <a:ext uri="{FF2B5EF4-FFF2-40B4-BE49-F238E27FC236}">
                    <a16:creationId xmlns:a16="http://schemas.microsoft.com/office/drawing/2014/main" id="{5FCDEE44-B43D-43D2-95A3-5CBF99FC1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1" name="Oval 37">
                <a:extLst>
                  <a:ext uri="{FF2B5EF4-FFF2-40B4-BE49-F238E27FC236}">
                    <a16:creationId xmlns:a16="http://schemas.microsoft.com/office/drawing/2014/main" id="{48823D1E-B6DE-47EB-99DE-0EDC45AC7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42" name="Group 38">
              <a:extLst>
                <a:ext uri="{FF2B5EF4-FFF2-40B4-BE49-F238E27FC236}">
                  <a16:creationId xmlns:a16="http://schemas.microsoft.com/office/drawing/2014/main" id="{B2F808E9-BE7A-48A4-8CBA-D763695072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3974"/>
              <a:ext cx="170" cy="170"/>
              <a:chOff x="2597" y="2103"/>
              <a:chExt cx="425" cy="425"/>
            </a:xfrm>
          </p:grpSpPr>
          <p:sp>
            <p:nvSpPr>
              <p:cNvPr id="21543" name="Oval 39">
                <a:extLst>
                  <a:ext uri="{FF2B5EF4-FFF2-40B4-BE49-F238E27FC236}">
                    <a16:creationId xmlns:a16="http://schemas.microsoft.com/office/drawing/2014/main" id="{DC82B2AF-EA79-4F04-AF8A-D4E1637A4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3" y="2160"/>
                <a:ext cx="312" cy="312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4" name="AutoShape 40">
                <a:extLst>
                  <a:ext uri="{FF2B5EF4-FFF2-40B4-BE49-F238E27FC236}">
                    <a16:creationId xmlns:a16="http://schemas.microsoft.com/office/drawing/2014/main" id="{55E02F29-D083-4DA7-8F47-3C04CEEA9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7" y="2103"/>
                <a:ext cx="425" cy="425"/>
              </a:xfrm>
              <a:custGeom>
                <a:avLst/>
                <a:gdLst>
                  <a:gd name="G0" fmla="+- 7346 0 0"/>
                  <a:gd name="G1" fmla="+- -11705488 0 0"/>
                  <a:gd name="G2" fmla="+- 0 0 -11705488"/>
                  <a:gd name="T0" fmla="*/ 0 256 1"/>
                  <a:gd name="T1" fmla="*/ 180 256 1"/>
                  <a:gd name="G3" fmla="+- -11705488 T0 T1"/>
                  <a:gd name="T2" fmla="*/ 0 256 1"/>
                  <a:gd name="T3" fmla="*/ 90 256 1"/>
                  <a:gd name="G4" fmla="+- -11705488 T2 T3"/>
                  <a:gd name="G5" fmla="*/ G4 2 1"/>
                  <a:gd name="T4" fmla="*/ 90 256 1"/>
                  <a:gd name="T5" fmla="*/ 0 256 1"/>
                  <a:gd name="G6" fmla="+- -11705488 T4 T5"/>
                  <a:gd name="G7" fmla="*/ G6 2 1"/>
                  <a:gd name="G8" fmla="abs -1170548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346"/>
                  <a:gd name="G18" fmla="*/ 7346 1 2"/>
                  <a:gd name="G19" fmla="+- G18 5400 0"/>
                  <a:gd name="G20" fmla="cos G19 -11705488"/>
                  <a:gd name="G21" fmla="sin G19 -11705488"/>
                  <a:gd name="G22" fmla="+- G20 10800 0"/>
                  <a:gd name="G23" fmla="+- G21 10800 0"/>
                  <a:gd name="G24" fmla="+- 10800 0 G20"/>
                  <a:gd name="G25" fmla="+- 7346 10800 0"/>
                  <a:gd name="G26" fmla="?: G9 G17 G25"/>
                  <a:gd name="G27" fmla="?: G9 0 21600"/>
                  <a:gd name="G28" fmla="cos 10800 -11705488"/>
                  <a:gd name="G29" fmla="sin 10800 -11705488"/>
                  <a:gd name="G30" fmla="sin 7346 -1170548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05488 G34 0"/>
                  <a:gd name="G36" fmla="?: G6 G35 G31"/>
                  <a:gd name="G37" fmla="+- 21600 0 G36"/>
                  <a:gd name="G38" fmla="?: G4 0 G33"/>
                  <a:gd name="G39" fmla="?: -1170548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29 w 21600"/>
                  <a:gd name="T15" fmla="*/ 10580 h 21600"/>
                  <a:gd name="T16" fmla="*/ 10800 w 21600"/>
                  <a:gd name="T17" fmla="*/ 3454 h 21600"/>
                  <a:gd name="T18" fmla="*/ 19871 w 21600"/>
                  <a:gd name="T19" fmla="*/ 1058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456" y="10622"/>
                    </a:moveTo>
                    <a:cubicBezTo>
                      <a:pt x="3552" y="6635"/>
                      <a:pt x="6812" y="3454"/>
                      <a:pt x="10800" y="3454"/>
                    </a:cubicBezTo>
                    <a:cubicBezTo>
                      <a:pt x="14787" y="3454"/>
                      <a:pt x="18047" y="6635"/>
                      <a:pt x="18143" y="10622"/>
                    </a:cubicBezTo>
                    <a:lnTo>
                      <a:pt x="21596" y="10538"/>
                    </a:lnTo>
                    <a:cubicBezTo>
                      <a:pt x="21454" y="4677"/>
                      <a:pt x="16662" y="0"/>
                      <a:pt x="10799" y="0"/>
                    </a:cubicBezTo>
                    <a:cubicBezTo>
                      <a:pt x="4937" y="0"/>
                      <a:pt x="145" y="4677"/>
                      <a:pt x="3" y="1053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5" name="Oval 41">
                <a:extLst>
                  <a:ext uri="{FF2B5EF4-FFF2-40B4-BE49-F238E27FC236}">
                    <a16:creationId xmlns:a16="http://schemas.microsoft.com/office/drawing/2014/main" id="{5BC02F21-9C08-4782-A0D5-DC0AD1FD7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91" y="2198"/>
                <a:ext cx="236" cy="236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6" name="Oval 42">
                <a:extLst>
                  <a:ext uri="{FF2B5EF4-FFF2-40B4-BE49-F238E27FC236}">
                    <a16:creationId xmlns:a16="http://schemas.microsoft.com/office/drawing/2014/main" id="{50A8491E-22F1-4EDC-B556-2CF7284BA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217"/>
                <a:ext cx="198" cy="1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6039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547" name="Rectangle 43">
              <a:extLst>
                <a:ext uri="{FF2B5EF4-FFF2-40B4-BE49-F238E27FC236}">
                  <a16:creationId xmlns:a16="http://schemas.microsoft.com/office/drawing/2014/main" id="{795FB451-F2EF-4288-B5D4-459CB2441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982"/>
              <a:ext cx="1361" cy="102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8" name="Rectangle 44">
              <a:extLst>
                <a:ext uri="{FF2B5EF4-FFF2-40B4-BE49-F238E27FC236}">
                  <a16:creationId xmlns:a16="http://schemas.microsoft.com/office/drawing/2014/main" id="{0811F90E-21EC-4918-AB0C-7D861BAE4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3039"/>
              <a:ext cx="1247" cy="907"/>
            </a:xfrm>
            <a:prstGeom prst="rect">
              <a:avLst/>
            </a:prstGeom>
            <a:solidFill>
              <a:srgbClr val="969696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9" name="Rectangle 45">
              <a:extLst>
                <a:ext uri="{FF2B5EF4-FFF2-40B4-BE49-F238E27FC236}">
                  <a16:creationId xmlns:a16="http://schemas.microsoft.com/office/drawing/2014/main" id="{25DDA383-965D-4FF5-9B42-5E990D35F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" y="3067"/>
              <a:ext cx="1191" cy="85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80808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0" name="Line 46">
              <a:extLst>
                <a:ext uri="{FF2B5EF4-FFF2-40B4-BE49-F238E27FC236}">
                  <a16:creationId xmlns:a16="http://schemas.microsoft.com/office/drawing/2014/main" id="{1030FAF3-70E9-4D79-A485-1B28B4007E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83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1" name="Line 47">
              <a:extLst>
                <a:ext uri="{FF2B5EF4-FFF2-40B4-BE49-F238E27FC236}">
                  <a16:creationId xmlns:a16="http://schemas.microsoft.com/office/drawing/2014/main" id="{29651E73-FD2F-45E3-ABA2-BAB0793ED6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74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2" name="Line 48">
              <a:extLst>
                <a:ext uri="{FF2B5EF4-FFF2-40B4-BE49-F238E27FC236}">
                  <a16:creationId xmlns:a16="http://schemas.microsoft.com/office/drawing/2014/main" id="{DB161ADD-0F43-4752-AEF1-0D76849B42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66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3" name="Line 49">
              <a:extLst>
                <a:ext uri="{FF2B5EF4-FFF2-40B4-BE49-F238E27FC236}">
                  <a16:creationId xmlns:a16="http://schemas.microsoft.com/office/drawing/2014/main" id="{38403EE2-BAFB-4A43-8CE8-3DF50613FB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57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4" name="Line 50">
              <a:extLst>
                <a:ext uri="{FF2B5EF4-FFF2-40B4-BE49-F238E27FC236}">
                  <a16:creationId xmlns:a16="http://schemas.microsoft.com/office/drawing/2014/main" id="{A7FF67DB-19A0-43D8-BAC7-19CD919785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49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5" name="Line 51">
              <a:extLst>
                <a:ext uri="{FF2B5EF4-FFF2-40B4-BE49-F238E27FC236}">
                  <a16:creationId xmlns:a16="http://schemas.microsoft.com/office/drawing/2014/main" id="{A696F0CB-DB57-4777-919D-6DE7BF1CBF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408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6" name="Line 52">
              <a:extLst>
                <a:ext uri="{FF2B5EF4-FFF2-40B4-BE49-F238E27FC236}">
                  <a16:creationId xmlns:a16="http://schemas.microsoft.com/office/drawing/2014/main" id="{43896980-A403-4DAB-99EF-334886B6D9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322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7" name="Line 53">
              <a:extLst>
                <a:ext uri="{FF2B5EF4-FFF2-40B4-BE49-F238E27FC236}">
                  <a16:creationId xmlns:a16="http://schemas.microsoft.com/office/drawing/2014/main" id="{498B1592-ED57-4B14-86A8-A76F6D84F2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237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8" name="Line 54">
              <a:extLst>
                <a:ext uri="{FF2B5EF4-FFF2-40B4-BE49-F238E27FC236}">
                  <a16:creationId xmlns:a16="http://schemas.microsoft.com/office/drawing/2014/main" id="{7B9C3983-016D-482F-9754-6DECA3BE79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41" y="3153"/>
              <a:ext cx="1191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9" name="Text Box 55">
              <a:extLst>
                <a:ext uri="{FF2B5EF4-FFF2-40B4-BE49-F238E27FC236}">
                  <a16:creationId xmlns:a16="http://schemas.microsoft.com/office/drawing/2014/main" id="{A4EC3AEA-9215-4DF3-9266-FA5BE597E6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8" y="3039"/>
              <a:ext cx="212" cy="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10U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9U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8U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7U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6U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5U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3U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2U</a:t>
              </a:r>
            </a:p>
            <a:p>
              <a:pPr algn="r">
                <a:lnSpc>
                  <a:spcPct val="110000"/>
                </a:lnSpc>
              </a:pPr>
              <a:r>
                <a:rPr lang="en-US" altLang="ja-JP" sz="80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1U</a:t>
              </a:r>
            </a:p>
          </p:txBody>
        </p:sp>
        <p:sp>
          <p:nvSpPr>
            <p:cNvPr id="21560" name="Line 56">
              <a:extLst>
                <a:ext uri="{FF2B5EF4-FFF2-40B4-BE49-F238E27FC236}">
                  <a16:creationId xmlns:a16="http://schemas.microsoft.com/office/drawing/2014/main" id="{54C9777F-6C58-4AD6-BEAB-671B873623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83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1" name="Line 57">
              <a:extLst>
                <a:ext uri="{FF2B5EF4-FFF2-40B4-BE49-F238E27FC236}">
                  <a16:creationId xmlns:a16="http://schemas.microsoft.com/office/drawing/2014/main" id="{F5046489-636C-4EA3-85C3-722199290F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74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2" name="Line 58">
              <a:extLst>
                <a:ext uri="{FF2B5EF4-FFF2-40B4-BE49-F238E27FC236}">
                  <a16:creationId xmlns:a16="http://schemas.microsoft.com/office/drawing/2014/main" id="{E2D49E5C-7DE2-48BC-96A3-57937550F9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66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3" name="Line 59">
              <a:extLst>
                <a:ext uri="{FF2B5EF4-FFF2-40B4-BE49-F238E27FC236}">
                  <a16:creationId xmlns:a16="http://schemas.microsoft.com/office/drawing/2014/main" id="{BE576DC9-80A3-4D4C-A01A-86A32EC092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57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4" name="Line 60">
              <a:extLst>
                <a:ext uri="{FF2B5EF4-FFF2-40B4-BE49-F238E27FC236}">
                  <a16:creationId xmlns:a16="http://schemas.microsoft.com/office/drawing/2014/main" id="{BFFF55B9-2AC3-433D-A3B3-E43C1F37C2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49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5" name="Line 61">
              <a:extLst>
                <a:ext uri="{FF2B5EF4-FFF2-40B4-BE49-F238E27FC236}">
                  <a16:creationId xmlns:a16="http://schemas.microsoft.com/office/drawing/2014/main" id="{D10B05D4-A19E-477E-8A19-89721683E2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40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6" name="Line 62">
              <a:extLst>
                <a:ext uri="{FF2B5EF4-FFF2-40B4-BE49-F238E27FC236}">
                  <a16:creationId xmlns:a16="http://schemas.microsoft.com/office/drawing/2014/main" id="{0924C94B-195B-4650-BB2E-E828F5D0D4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322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7" name="Line 63">
              <a:extLst>
                <a:ext uri="{FF2B5EF4-FFF2-40B4-BE49-F238E27FC236}">
                  <a16:creationId xmlns:a16="http://schemas.microsoft.com/office/drawing/2014/main" id="{DE6635F3-C1B4-4233-A665-4172C0A1C5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237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8" name="Line 64">
              <a:extLst>
                <a:ext uri="{FF2B5EF4-FFF2-40B4-BE49-F238E27FC236}">
                  <a16:creationId xmlns:a16="http://schemas.microsoft.com/office/drawing/2014/main" id="{6EE771EF-C3E5-46E5-9C5E-28332195D0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153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9" name="Line 65">
              <a:extLst>
                <a:ext uri="{FF2B5EF4-FFF2-40B4-BE49-F238E27FC236}">
                  <a16:creationId xmlns:a16="http://schemas.microsoft.com/office/drawing/2014/main" id="{A37BAC0A-3994-4572-AB54-91D4D6BC1B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86" y="3918"/>
              <a:ext cx="171" cy="0"/>
            </a:xfrm>
            <a:prstGeom prst="line">
              <a:avLst/>
            </a:prstGeom>
            <a:noFill/>
            <a:ln w="3175">
              <a:solidFill>
                <a:srgbClr val="FF66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570" name="Text Box 66">
            <a:extLst>
              <a:ext uri="{FF2B5EF4-FFF2-40B4-BE49-F238E27FC236}">
                <a16:creationId xmlns:a16="http://schemas.microsoft.com/office/drawing/2014/main" id="{D518C32D-5E24-4ADE-8759-4478661EA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0388" y="188913"/>
            <a:ext cx="8604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>
                <a:ea typeface="メイリオ" panose="020B0604030504040204" pitchFamily="50" charset="-128"/>
              </a:rPr>
              <a:t>■</a:t>
            </a:r>
            <a:r>
              <a:rPr lang="ja-JP" altLang="en-US" sz="800">
                <a:ea typeface="メイリオ" panose="020B0604030504040204" pitchFamily="50" charset="-128"/>
              </a:rPr>
              <a:t>サンプル　</a:t>
            </a:r>
          </a:p>
        </p:txBody>
      </p:sp>
      <p:sp>
        <p:nvSpPr>
          <p:cNvPr id="21571" name="Rectangle 67">
            <a:extLst>
              <a:ext uri="{FF2B5EF4-FFF2-40B4-BE49-F238E27FC236}">
                <a16:creationId xmlns:a16="http://schemas.microsoft.com/office/drawing/2014/main" id="{F1AE8172-12C7-4C78-814C-BA2F5E461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908050"/>
            <a:ext cx="2046288" cy="134938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UPS(1U)</a:t>
            </a:r>
          </a:p>
        </p:txBody>
      </p:sp>
      <p:sp>
        <p:nvSpPr>
          <p:cNvPr id="21572" name="Rectangle 68">
            <a:extLst>
              <a:ext uri="{FF2B5EF4-FFF2-40B4-BE49-F238E27FC236}">
                <a16:creationId xmlns:a16="http://schemas.microsoft.com/office/drawing/2014/main" id="{A8BD62E0-ADD1-4714-872E-6A5B14067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1314450"/>
            <a:ext cx="2046288" cy="13493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Server(1U)</a:t>
            </a:r>
          </a:p>
        </p:txBody>
      </p:sp>
      <p:sp>
        <p:nvSpPr>
          <p:cNvPr id="21573" name="Rectangle 69">
            <a:extLst>
              <a:ext uri="{FF2B5EF4-FFF2-40B4-BE49-F238E27FC236}">
                <a16:creationId xmlns:a16="http://schemas.microsoft.com/office/drawing/2014/main" id="{B8AF85C5-3215-4F81-8A42-C3C72679F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1449388"/>
            <a:ext cx="2046288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Server(2U)</a:t>
            </a:r>
          </a:p>
        </p:txBody>
      </p:sp>
      <p:sp>
        <p:nvSpPr>
          <p:cNvPr id="21574" name="Rectangle 70">
            <a:extLst>
              <a:ext uri="{FF2B5EF4-FFF2-40B4-BE49-F238E27FC236}">
                <a16:creationId xmlns:a16="http://schemas.microsoft.com/office/drawing/2014/main" id="{862E3384-DC7E-4EE1-9FF8-35343FCA4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1042988"/>
            <a:ext cx="2046288" cy="134937"/>
          </a:xfrm>
          <a:prstGeom prst="rect">
            <a:avLst/>
          </a:prstGeom>
          <a:solidFill>
            <a:srgbClr val="FF99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HUB(1U)</a:t>
            </a:r>
          </a:p>
        </p:txBody>
      </p:sp>
      <p:sp>
        <p:nvSpPr>
          <p:cNvPr id="21575" name="Rectangle 71">
            <a:extLst>
              <a:ext uri="{FF2B5EF4-FFF2-40B4-BE49-F238E27FC236}">
                <a16:creationId xmlns:a16="http://schemas.microsoft.com/office/drawing/2014/main" id="{90253BC9-0AAA-4753-8359-9CDFB26A2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634038"/>
            <a:ext cx="2047875" cy="134937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Load Balancer(1U)</a:t>
            </a:r>
          </a:p>
        </p:txBody>
      </p:sp>
      <p:sp>
        <p:nvSpPr>
          <p:cNvPr id="21576" name="Rectangle 72">
            <a:extLst>
              <a:ext uri="{FF2B5EF4-FFF2-40B4-BE49-F238E27FC236}">
                <a16:creationId xmlns:a16="http://schemas.microsoft.com/office/drawing/2014/main" id="{1E506EAA-C98D-40FD-98EC-3F07BD862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768975"/>
            <a:ext cx="2047875" cy="269875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Load Balancer(1U)</a:t>
            </a:r>
          </a:p>
        </p:txBody>
      </p:sp>
      <p:sp>
        <p:nvSpPr>
          <p:cNvPr id="21577" name="Rectangle 73">
            <a:extLst>
              <a:ext uri="{FF2B5EF4-FFF2-40B4-BE49-F238E27FC236}">
                <a16:creationId xmlns:a16="http://schemas.microsoft.com/office/drawing/2014/main" id="{A2425086-4645-48C4-9AFD-ABC1CA6DE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259013"/>
            <a:ext cx="2047875" cy="134937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Wall(1U)</a:t>
            </a:r>
          </a:p>
        </p:txBody>
      </p:sp>
      <p:sp>
        <p:nvSpPr>
          <p:cNvPr id="21578" name="Rectangle 74">
            <a:extLst>
              <a:ext uri="{FF2B5EF4-FFF2-40B4-BE49-F238E27FC236}">
                <a16:creationId xmlns:a16="http://schemas.microsoft.com/office/drawing/2014/main" id="{0C5CCBCE-C1B9-4945-8BE6-F911D7885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393950"/>
            <a:ext cx="2047875" cy="269875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Wall(2U)</a:t>
            </a:r>
          </a:p>
        </p:txBody>
      </p:sp>
      <p:sp>
        <p:nvSpPr>
          <p:cNvPr id="21579" name="Rectangle 75">
            <a:extLst>
              <a:ext uri="{FF2B5EF4-FFF2-40B4-BE49-F238E27FC236}">
                <a16:creationId xmlns:a16="http://schemas.microsoft.com/office/drawing/2014/main" id="{7B23A03B-F352-4D28-A806-B029EEF2F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663825"/>
            <a:ext cx="2047875" cy="404813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Wall(3U)</a:t>
            </a:r>
          </a:p>
        </p:txBody>
      </p:sp>
      <p:sp>
        <p:nvSpPr>
          <p:cNvPr id="21580" name="Rectangle 76">
            <a:extLst>
              <a:ext uri="{FF2B5EF4-FFF2-40B4-BE49-F238E27FC236}">
                <a16:creationId xmlns:a16="http://schemas.microsoft.com/office/drawing/2014/main" id="{764D3684-A874-42E4-9CD2-2C5CB8BAF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068638"/>
            <a:ext cx="2047875" cy="539750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Wall(4U)</a:t>
            </a:r>
          </a:p>
        </p:txBody>
      </p:sp>
      <p:sp>
        <p:nvSpPr>
          <p:cNvPr id="21581" name="Rectangle 77">
            <a:extLst>
              <a:ext uri="{FF2B5EF4-FFF2-40B4-BE49-F238E27FC236}">
                <a16:creationId xmlns:a16="http://schemas.microsoft.com/office/drawing/2014/main" id="{78B6307C-4E35-48B9-911D-7F5A9D2EC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259013"/>
            <a:ext cx="2047875" cy="134937"/>
          </a:xfrm>
          <a:prstGeom prst="rect">
            <a:avLst/>
          </a:prstGeom>
          <a:solidFill>
            <a:srgbClr val="FF99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L2Switch (1U)</a:t>
            </a:r>
          </a:p>
        </p:txBody>
      </p:sp>
      <p:sp>
        <p:nvSpPr>
          <p:cNvPr id="21582" name="Rectangle 78">
            <a:extLst>
              <a:ext uri="{FF2B5EF4-FFF2-40B4-BE49-F238E27FC236}">
                <a16:creationId xmlns:a16="http://schemas.microsoft.com/office/drawing/2014/main" id="{E1F00F0A-D312-4090-BA94-BF61A53D0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393950"/>
            <a:ext cx="2047875" cy="134938"/>
          </a:xfrm>
          <a:prstGeom prst="rect">
            <a:avLst/>
          </a:prstGeom>
          <a:solidFill>
            <a:srgbClr val="FF99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L3Switch(1U)</a:t>
            </a:r>
          </a:p>
        </p:txBody>
      </p:sp>
      <p:sp>
        <p:nvSpPr>
          <p:cNvPr id="21583" name="Rectangle 79">
            <a:extLst>
              <a:ext uri="{FF2B5EF4-FFF2-40B4-BE49-F238E27FC236}">
                <a16:creationId xmlns:a16="http://schemas.microsoft.com/office/drawing/2014/main" id="{F34DD14B-9A25-433B-8983-B360AF643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698875"/>
            <a:ext cx="2047875" cy="1349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HDD(1U)</a:t>
            </a:r>
          </a:p>
        </p:txBody>
      </p:sp>
      <p:sp>
        <p:nvSpPr>
          <p:cNvPr id="21584" name="Rectangle 80">
            <a:extLst>
              <a:ext uri="{FF2B5EF4-FFF2-40B4-BE49-F238E27FC236}">
                <a16:creationId xmlns:a16="http://schemas.microsoft.com/office/drawing/2014/main" id="{D7C74320-7F35-4D39-828D-848AAFE8D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833813"/>
            <a:ext cx="2047875" cy="26987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HDD(2U)</a:t>
            </a:r>
          </a:p>
        </p:txBody>
      </p:sp>
      <p:sp>
        <p:nvSpPr>
          <p:cNvPr id="21585" name="Rectangle 81">
            <a:extLst>
              <a:ext uri="{FF2B5EF4-FFF2-40B4-BE49-F238E27FC236}">
                <a16:creationId xmlns:a16="http://schemas.microsoft.com/office/drawing/2014/main" id="{95A0642C-D4D6-4273-8DBD-327EFA844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194175"/>
            <a:ext cx="2047875" cy="134938"/>
          </a:xfrm>
          <a:prstGeom prst="rect">
            <a:avLst/>
          </a:prstGeom>
          <a:solidFill>
            <a:srgbClr val="6666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Recorder(1U)</a:t>
            </a:r>
          </a:p>
        </p:txBody>
      </p:sp>
      <p:sp>
        <p:nvSpPr>
          <p:cNvPr id="21586" name="Rectangle 82">
            <a:extLst>
              <a:ext uri="{FF2B5EF4-FFF2-40B4-BE49-F238E27FC236}">
                <a16:creationId xmlns:a16="http://schemas.microsoft.com/office/drawing/2014/main" id="{FE2DFDD2-69BD-489A-9BDC-0DA05FB88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329113"/>
            <a:ext cx="2047875" cy="269875"/>
          </a:xfrm>
          <a:prstGeom prst="rect">
            <a:avLst/>
          </a:prstGeom>
          <a:solidFill>
            <a:srgbClr val="6666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Recorder(2U)</a:t>
            </a:r>
          </a:p>
        </p:txBody>
      </p:sp>
      <p:sp>
        <p:nvSpPr>
          <p:cNvPr id="21587" name="Rectangle 83">
            <a:extLst>
              <a:ext uri="{FF2B5EF4-FFF2-40B4-BE49-F238E27FC236}">
                <a16:creationId xmlns:a16="http://schemas.microsoft.com/office/drawing/2014/main" id="{1BE4FD8D-0070-4873-BBC4-43325E49E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4373563"/>
            <a:ext cx="2049463" cy="674687"/>
          </a:xfrm>
          <a:prstGeom prst="rect">
            <a:avLst/>
          </a:prstGeom>
          <a:solidFill>
            <a:srgbClr val="C0C0C0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Moniter(5U)</a:t>
            </a:r>
          </a:p>
        </p:txBody>
      </p:sp>
      <p:sp>
        <p:nvSpPr>
          <p:cNvPr id="21588" name="Rectangle 84">
            <a:extLst>
              <a:ext uri="{FF2B5EF4-FFF2-40B4-BE49-F238E27FC236}">
                <a16:creationId xmlns:a16="http://schemas.microsoft.com/office/drawing/2014/main" id="{4ED28706-EB0F-4E9F-8F92-9C52B96A8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3024188"/>
            <a:ext cx="2049463" cy="1349375"/>
          </a:xfrm>
          <a:prstGeom prst="rect">
            <a:avLst/>
          </a:prstGeom>
          <a:solidFill>
            <a:srgbClr val="C0C0C0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Moniter(10U)</a:t>
            </a:r>
          </a:p>
        </p:txBody>
      </p:sp>
      <p:sp>
        <p:nvSpPr>
          <p:cNvPr id="21589" name="Rectangle 85">
            <a:extLst>
              <a:ext uri="{FF2B5EF4-FFF2-40B4-BE49-F238E27FC236}">
                <a16:creationId xmlns:a16="http://schemas.microsoft.com/office/drawing/2014/main" id="{782DB670-FD6D-4957-9A1A-4B9D00ABB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138738"/>
            <a:ext cx="2047875" cy="134937"/>
          </a:xfrm>
          <a:prstGeom prst="rect">
            <a:avLst/>
          </a:prstGeom>
          <a:solidFill>
            <a:srgbClr val="CC99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Keybord(1U)</a:t>
            </a:r>
          </a:p>
        </p:txBody>
      </p:sp>
      <p:sp>
        <p:nvSpPr>
          <p:cNvPr id="21590" name="Rectangle 86">
            <a:extLst>
              <a:ext uri="{FF2B5EF4-FFF2-40B4-BE49-F238E27FC236}">
                <a16:creationId xmlns:a16="http://schemas.microsoft.com/office/drawing/2014/main" id="{0D27D427-7AF3-408E-9FB4-3CA900C34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1179513"/>
            <a:ext cx="2046288" cy="134937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Wall(1U)</a:t>
            </a:r>
          </a:p>
        </p:txBody>
      </p:sp>
      <p:sp>
        <p:nvSpPr>
          <p:cNvPr id="21591" name="Rectangle 87">
            <a:extLst>
              <a:ext uri="{FF2B5EF4-FFF2-40B4-BE49-F238E27FC236}">
                <a16:creationId xmlns:a16="http://schemas.microsoft.com/office/drawing/2014/main" id="{62822BFD-7FE2-43E7-AFC5-78C70D060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6038850"/>
            <a:ext cx="2046287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DB Server(2U)</a:t>
            </a:r>
          </a:p>
        </p:txBody>
      </p:sp>
      <p:sp>
        <p:nvSpPr>
          <p:cNvPr id="21592" name="Rectangle 88">
            <a:extLst>
              <a:ext uri="{FF2B5EF4-FFF2-40B4-BE49-F238E27FC236}">
                <a16:creationId xmlns:a16="http://schemas.microsoft.com/office/drawing/2014/main" id="{EDADF61E-F3E8-4AA7-A778-F303FB684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6308725"/>
            <a:ext cx="2046287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SQL Server(2U)</a:t>
            </a:r>
          </a:p>
        </p:txBody>
      </p:sp>
      <p:sp>
        <p:nvSpPr>
          <p:cNvPr id="21593" name="Rectangle 89">
            <a:extLst>
              <a:ext uri="{FF2B5EF4-FFF2-40B4-BE49-F238E27FC236}">
                <a16:creationId xmlns:a16="http://schemas.microsoft.com/office/drawing/2014/main" id="{053AAF0F-05C6-421D-80F0-80DBCFADD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6038850"/>
            <a:ext cx="2047875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Streaming Server(2U)</a:t>
            </a:r>
          </a:p>
        </p:txBody>
      </p:sp>
      <p:sp>
        <p:nvSpPr>
          <p:cNvPr id="21594" name="Rectangle 90">
            <a:extLst>
              <a:ext uri="{FF2B5EF4-FFF2-40B4-BE49-F238E27FC236}">
                <a16:creationId xmlns:a16="http://schemas.microsoft.com/office/drawing/2014/main" id="{6DF4F7C1-4214-4E33-AD33-B374868D8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6308725"/>
            <a:ext cx="2047875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Backup Server(2U)</a:t>
            </a:r>
          </a:p>
        </p:txBody>
      </p:sp>
      <p:sp>
        <p:nvSpPr>
          <p:cNvPr id="21595" name="Rectangle 91">
            <a:extLst>
              <a:ext uri="{FF2B5EF4-FFF2-40B4-BE49-F238E27FC236}">
                <a16:creationId xmlns:a16="http://schemas.microsoft.com/office/drawing/2014/main" id="{7ED6BB07-616E-402E-A310-DE06D0E44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689475"/>
            <a:ext cx="2047875" cy="2698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Mail Server(2U)</a:t>
            </a:r>
          </a:p>
        </p:txBody>
      </p:sp>
      <p:sp>
        <p:nvSpPr>
          <p:cNvPr id="21596" name="Rectangle 92">
            <a:extLst>
              <a:ext uri="{FF2B5EF4-FFF2-40B4-BE49-F238E27FC236}">
                <a16:creationId xmlns:a16="http://schemas.microsoft.com/office/drawing/2014/main" id="{5196296D-41F5-4220-A69C-CA7DA89E9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399213"/>
            <a:ext cx="2047875" cy="134937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1597" name="Rectangle 93">
            <a:extLst>
              <a:ext uri="{FF2B5EF4-FFF2-40B4-BE49-F238E27FC236}">
                <a16:creationId xmlns:a16="http://schemas.microsoft.com/office/drawing/2014/main" id="{184A0500-CD8F-40B2-85B6-C93DABAE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264275"/>
            <a:ext cx="2047875" cy="134938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1598" name="Rectangle 94">
            <a:extLst>
              <a:ext uri="{FF2B5EF4-FFF2-40B4-BE49-F238E27FC236}">
                <a16:creationId xmlns:a16="http://schemas.microsoft.com/office/drawing/2014/main" id="{2DE845E5-B399-4215-A9F4-A4AFC0048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129338"/>
            <a:ext cx="2047875" cy="134937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1599" name="Rectangle 95">
            <a:extLst>
              <a:ext uri="{FF2B5EF4-FFF2-40B4-BE49-F238E27FC236}">
                <a16:creationId xmlns:a16="http://schemas.microsoft.com/office/drawing/2014/main" id="{9652C29D-E031-4784-B260-B02F6409D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994400"/>
            <a:ext cx="2047875" cy="134938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1600" name="Rectangle 96">
            <a:extLst>
              <a:ext uri="{FF2B5EF4-FFF2-40B4-BE49-F238E27FC236}">
                <a16:creationId xmlns:a16="http://schemas.microsoft.com/office/drawing/2014/main" id="{24E9D631-0123-4B3B-8861-1A13DA909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859463"/>
            <a:ext cx="2047875" cy="134937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1601" name="Text Box 97">
            <a:extLst>
              <a:ext uri="{FF2B5EF4-FFF2-40B4-BE49-F238E27FC236}">
                <a16:creationId xmlns:a16="http://schemas.microsoft.com/office/drawing/2014/main" id="{CAB665C7-7EAF-46C6-901A-40A63DA9A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050" y="1125538"/>
            <a:ext cx="1871663" cy="527050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  <a:t>文字を打ち変えて</a:t>
            </a:r>
            <a:b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</a:br>
            <a: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  <a:t>ご利用ください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597200A-76F8-4859-8A90-C64C0AA67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259013"/>
            <a:ext cx="2046287" cy="1349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Server(1U)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DB1D51C0-7005-4F3D-8C39-79C2DAC58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393950"/>
            <a:ext cx="2046287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Server(2U)</a:t>
            </a: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262C12B7-1E68-4BF0-A92E-0D9A0B90F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2663825"/>
            <a:ext cx="2046287" cy="404813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Server(3U)</a:t>
            </a:r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BA130276-8295-4D9B-9121-9B87519DD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3068638"/>
            <a:ext cx="2046287" cy="5413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Server(4U)</a:t>
            </a:r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35AD5DA8-3783-49C3-B234-F2D25A3CA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4284663"/>
            <a:ext cx="2046287" cy="80962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Server(6U)</a:t>
            </a:r>
          </a:p>
        </p:txBody>
      </p:sp>
      <p:sp>
        <p:nvSpPr>
          <p:cNvPr id="22535" name="Rectangle 7">
            <a:extLst>
              <a:ext uri="{FF2B5EF4-FFF2-40B4-BE49-F238E27FC236}">
                <a16:creationId xmlns:a16="http://schemas.microsoft.com/office/drawing/2014/main" id="{1C894923-DC50-420B-BE12-1855ED5FF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3609975"/>
            <a:ext cx="2046287" cy="674688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Server(5U)</a:t>
            </a:r>
          </a:p>
        </p:txBody>
      </p:sp>
      <p:sp>
        <p:nvSpPr>
          <p:cNvPr id="22536" name="Rectangle 8">
            <a:extLst>
              <a:ext uri="{FF2B5EF4-FFF2-40B4-BE49-F238E27FC236}">
                <a16:creationId xmlns:a16="http://schemas.microsoft.com/office/drawing/2014/main" id="{0730EB1B-9773-447F-9021-44AE8BC02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4554538"/>
            <a:ext cx="2047875" cy="1350962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Server(10U)</a:t>
            </a:r>
          </a:p>
        </p:txBody>
      </p:sp>
      <p:sp>
        <p:nvSpPr>
          <p:cNvPr id="22537" name="Rectangle 9">
            <a:extLst>
              <a:ext uri="{FF2B5EF4-FFF2-40B4-BE49-F238E27FC236}">
                <a16:creationId xmlns:a16="http://schemas.microsoft.com/office/drawing/2014/main" id="{6DB5DB83-05D3-4BF7-B55B-C5B1EF3C6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5094288"/>
            <a:ext cx="2046287" cy="944562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Server(7U)</a:t>
            </a:r>
          </a:p>
        </p:txBody>
      </p:sp>
      <p:sp>
        <p:nvSpPr>
          <p:cNvPr id="22538" name="Rectangle 10">
            <a:extLst>
              <a:ext uri="{FF2B5EF4-FFF2-40B4-BE49-F238E27FC236}">
                <a16:creationId xmlns:a16="http://schemas.microsoft.com/office/drawing/2014/main" id="{2C8A0731-7D96-41AC-AFE8-149854A1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3473450"/>
            <a:ext cx="2047875" cy="1079500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Server(8U)</a:t>
            </a:r>
          </a:p>
        </p:txBody>
      </p:sp>
      <p:sp>
        <p:nvSpPr>
          <p:cNvPr id="22539" name="Rectangle 11">
            <a:extLst>
              <a:ext uri="{FF2B5EF4-FFF2-40B4-BE49-F238E27FC236}">
                <a16:creationId xmlns:a16="http://schemas.microsoft.com/office/drawing/2014/main" id="{C918CF6E-678C-49C4-A497-BC101A9BD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2259013"/>
            <a:ext cx="2047875" cy="12144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Web Server(9U)</a:t>
            </a:r>
          </a:p>
        </p:txBody>
      </p:sp>
      <p:sp>
        <p:nvSpPr>
          <p:cNvPr id="22540" name="Rectangle 12">
            <a:extLst>
              <a:ext uri="{FF2B5EF4-FFF2-40B4-BE49-F238E27FC236}">
                <a16:creationId xmlns:a16="http://schemas.microsoft.com/office/drawing/2014/main" id="{181657F3-AA9E-4387-BA8A-1C9AD8F93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364163"/>
            <a:ext cx="2047875" cy="13493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UPS(1U)</a:t>
            </a:r>
          </a:p>
        </p:txBody>
      </p:sp>
      <p:sp>
        <p:nvSpPr>
          <p:cNvPr id="22541" name="Rectangle 13">
            <a:extLst>
              <a:ext uri="{FF2B5EF4-FFF2-40B4-BE49-F238E27FC236}">
                <a16:creationId xmlns:a16="http://schemas.microsoft.com/office/drawing/2014/main" id="{3289407A-D5D2-4B30-A678-E1F75E3BF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499100"/>
            <a:ext cx="2047875" cy="2698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UPS(2U)</a:t>
            </a:r>
          </a:p>
        </p:txBody>
      </p:sp>
      <p:sp>
        <p:nvSpPr>
          <p:cNvPr id="22542" name="Rectangle 14">
            <a:extLst>
              <a:ext uri="{FF2B5EF4-FFF2-40B4-BE49-F238E27FC236}">
                <a16:creationId xmlns:a16="http://schemas.microsoft.com/office/drawing/2014/main" id="{F9252134-8168-43CE-AA7F-E5A4887C4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528888"/>
            <a:ext cx="2047875" cy="134937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Hub(1U)</a:t>
            </a:r>
          </a:p>
        </p:txBody>
      </p:sp>
      <p:sp>
        <p:nvSpPr>
          <p:cNvPr id="22543" name="Rectangle 15">
            <a:extLst>
              <a:ext uri="{FF2B5EF4-FFF2-40B4-BE49-F238E27FC236}">
                <a16:creationId xmlns:a16="http://schemas.microsoft.com/office/drawing/2014/main" id="{8FC22C8A-5752-4424-9402-6A09F6656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663825"/>
            <a:ext cx="2047875" cy="269875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Hub(2U)</a:t>
            </a:r>
          </a:p>
        </p:txBody>
      </p:sp>
      <p:sp>
        <p:nvSpPr>
          <p:cNvPr id="22544" name="Rectangle 16">
            <a:extLst>
              <a:ext uri="{FF2B5EF4-FFF2-40B4-BE49-F238E27FC236}">
                <a16:creationId xmlns:a16="http://schemas.microsoft.com/office/drawing/2014/main" id="{E1520805-14B1-420C-BD12-EF3651EBD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6129338"/>
            <a:ext cx="2047875" cy="134937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Modem(1U)</a:t>
            </a:r>
          </a:p>
        </p:txBody>
      </p:sp>
      <p:sp>
        <p:nvSpPr>
          <p:cNvPr id="22545" name="Rectangle 17">
            <a:extLst>
              <a:ext uri="{FF2B5EF4-FFF2-40B4-BE49-F238E27FC236}">
                <a16:creationId xmlns:a16="http://schemas.microsoft.com/office/drawing/2014/main" id="{B2C8834D-8216-45B3-B1D2-F8984FB59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6264275"/>
            <a:ext cx="2047875" cy="269875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Modem(2U)</a:t>
            </a:r>
          </a:p>
        </p:txBody>
      </p:sp>
      <p:sp>
        <p:nvSpPr>
          <p:cNvPr id="22546" name="Rectangle 18">
            <a:extLst>
              <a:ext uri="{FF2B5EF4-FFF2-40B4-BE49-F238E27FC236}">
                <a16:creationId xmlns:a16="http://schemas.microsoft.com/office/drawing/2014/main" id="{E2774B45-0ECA-4991-9182-85C5880B0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049838"/>
            <a:ext cx="2047875" cy="134937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Router(1U)</a:t>
            </a:r>
          </a:p>
        </p:txBody>
      </p:sp>
      <p:sp>
        <p:nvSpPr>
          <p:cNvPr id="22547" name="Rectangle 19">
            <a:extLst>
              <a:ext uri="{FF2B5EF4-FFF2-40B4-BE49-F238E27FC236}">
                <a16:creationId xmlns:a16="http://schemas.microsoft.com/office/drawing/2014/main" id="{CF481073-2AF9-4509-A4F8-09822C135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184775"/>
            <a:ext cx="2047875" cy="269875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Router(2U)</a:t>
            </a:r>
          </a:p>
        </p:txBody>
      </p:sp>
      <p:sp>
        <p:nvSpPr>
          <p:cNvPr id="22548" name="Rectangle 20">
            <a:extLst>
              <a:ext uri="{FF2B5EF4-FFF2-40B4-BE49-F238E27FC236}">
                <a16:creationId xmlns:a16="http://schemas.microsoft.com/office/drawing/2014/main" id="{F8FED542-714E-43AE-96D3-595516D51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634038"/>
            <a:ext cx="2047875" cy="134937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Load Balancer(1U)</a:t>
            </a:r>
          </a:p>
        </p:txBody>
      </p:sp>
      <p:sp>
        <p:nvSpPr>
          <p:cNvPr id="22549" name="Rectangle 21">
            <a:extLst>
              <a:ext uri="{FF2B5EF4-FFF2-40B4-BE49-F238E27FC236}">
                <a16:creationId xmlns:a16="http://schemas.microsoft.com/office/drawing/2014/main" id="{8CCD4CFC-46EF-4E23-B0BE-EDDF92197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768975"/>
            <a:ext cx="2047875" cy="269875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Load Balancer(1U)</a:t>
            </a:r>
          </a:p>
        </p:txBody>
      </p:sp>
      <p:sp>
        <p:nvSpPr>
          <p:cNvPr id="22550" name="Rectangle 22">
            <a:extLst>
              <a:ext uri="{FF2B5EF4-FFF2-40B4-BE49-F238E27FC236}">
                <a16:creationId xmlns:a16="http://schemas.microsoft.com/office/drawing/2014/main" id="{ACB55702-8B9C-4C26-930E-5A8FD1999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259013"/>
            <a:ext cx="2047875" cy="134937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Wall(1U)</a:t>
            </a:r>
          </a:p>
        </p:txBody>
      </p:sp>
      <p:sp>
        <p:nvSpPr>
          <p:cNvPr id="22551" name="Rectangle 23">
            <a:extLst>
              <a:ext uri="{FF2B5EF4-FFF2-40B4-BE49-F238E27FC236}">
                <a16:creationId xmlns:a16="http://schemas.microsoft.com/office/drawing/2014/main" id="{ACD00C90-868B-4A20-9389-6315EE779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393950"/>
            <a:ext cx="2047875" cy="269875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Wall(2U)</a:t>
            </a:r>
          </a:p>
        </p:txBody>
      </p:sp>
      <p:sp>
        <p:nvSpPr>
          <p:cNvPr id="22552" name="Rectangle 24">
            <a:extLst>
              <a:ext uri="{FF2B5EF4-FFF2-40B4-BE49-F238E27FC236}">
                <a16:creationId xmlns:a16="http://schemas.microsoft.com/office/drawing/2014/main" id="{CCBCACD5-5175-4035-AAB8-6DC294984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2663825"/>
            <a:ext cx="2047875" cy="404813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Wall(3U)</a:t>
            </a:r>
          </a:p>
        </p:txBody>
      </p:sp>
      <p:sp>
        <p:nvSpPr>
          <p:cNvPr id="22553" name="Rectangle 25">
            <a:extLst>
              <a:ext uri="{FF2B5EF4-FFF2-40B4-BE49-F238E27FC236}">
                <a16:creationId xmlns:a16="http://schemas.microsoft.com/office/drawing/2014/main" id="{C3310BA0-A092-4ED0-8614-BE368E1CE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068638"/>
            <a:ext cx="2047875" cy="53975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Fire Wall(4U)</a:t>
            </a:r>
          </a:p>
        </p:txBody>
      </p:sp>
      <p:sp>
        <p:nvSpPr>
          <p:cNvPr id="22554" name="Rectangle 26">
            <a:extLst>
              <a:ext uri="{FF2B5EF4-FFF2-40B4-BE49-F238E27FC236}">
                <a16:creationId xmlns:a16="http://schemas.microsoft.com/office/drawing/2014/main" id="{36A66B4A-2F13-4433-8E9B-0031117F2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259013"/>
            <a:ext cx="2047875" cy="134937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L2Switch (1U)</a:t>
            </a:r>
          </a:p>
        </p:txBody>
      </p:sp>
      <p:sp>
        <p:nvSpPr>
          <p:cNvPr id="22555" name="Rectangle 27">
            <a:extLst>
              <a:ext uri="{FF2B5EF4-FFF2-40B4-BE49-F238E27FC236}">
                <a16:creationId xmlns:a16="http://schemas.microsoft.com/office/drawing/2014/main" id="{1C7F8673-588D-44A0-9EC6-C03068EA0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393950"/>
            <a:ext cx="2047875" cy="134938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L3Switch(1U)</a:t>
            </a:r>
          </a:p>
        </p:txBody>
      </p:sp>
      <p:sp>
        <p:nvSpPr>
          <p:cNvPr id="22556" name="Rectangle 28">
            <a:extLst>
              <a:ext uri="{FF2B5EF4-FFF2-40B4-BE49-F238E27FC236}">
                <a16:creationId xmlns:a16="http://schemas.microsoft.com/office/drawing/2014/main" id="{AB5D3C7D-5BB2-41C6-B743-1EDFC6DCA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698875"/>
            <a:ext cx="2047875" cy="1349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HDD(1U)</a:t>
            </a:r>
          </a:p>
        </p:txBody>
      </p:sp>
      <p:sp>
        <p:nvSpPr>
          <p:cNvPr id="22557" name="Rectangle 29">
            <a:extLst>
              <a:ext uri="{FF2B5EF4-FFF2-40B4-BE49-F238E27FC236}">
                <a16:creationId xmlns:a16="http://schemas.microsoft.com/office/drawing/2014/main" id="{D428780A-488E-4C29-87A9-A6344E254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3833813"/>
            <a:ext cx="2047875" cy="26987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HDD(2U)</a:t>
            </a:r>
          </a:p>
        </p:txBody>
      </p:sp>
      <p:sp>
        <p:nvSpPr>
          <p:cNvPr id="22558" name="Rectangle 30">
            <a:extLst>
              <a:ext uri="{FF2B5EF4-FFF2-40B4-BE49-F238E27FC236}">
                <a16:creationId xmlns:a16="http://schemas.microsoft.com/office/drawing/2014/main" id="{81FEB889-DA54-4B4B-AC70-A7A3CA4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194175"/>
            <a:ext cx="2047875" cy="134938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Recorder(1U)</a:t>
            </a:r>
          </a:p>
        </p:txBody>
      </p:sp>
      <p:sp>
        <p:nvSpPr>
          <p:cNvPr id="22559" name="Rectangle 31">
            <a:extLst>
              <a:ext uri="{FF2B5EF4-FFF2-40B4-BE49-F238E27FC236}">
                <a16:creationId xmlns:a16="http://schemas.microsoft.com/office/drawing/2014/main" id="{81C8D09B-CA5F-401B-8B3C-86F80B728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329113"/>
            <a:ext cx="2047875" cy="269875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rgbClr val="66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Recorder(2U)</a:t>
            </a:r>
          </a:p>
        </p:txBody>
      </p:sp>
      <p:sp>
        <p:nvSpPr>
          <p:cNvPr id="22560" name="Rectangle 32">
            <a:extLst>
              <a:ext uri="{FF2B5EF4-FFF2-40B4-BE49-F238E27FC236}">
                <a16:creationId xmlns:a16="http://schemas.microsoft.com/office/drawing/2014/main" id="{A5C412C9-D920-4C89-867C-679FFF723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4373563"/>
            <a:ext cx="2049463" cy="6746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Moniter(5U)</a:t>
            </a:r>
          </a:p>
        </p:txBody>
      </p:sp>
      <p:sp>
        <p:nvSpPr>
          <p:cNvPr id="22561" name="Rectangle 33">
            <a:extLst>
              <a:ext uri="{FF2B5EF4-FFF2-40B4-BE49-F238E27FC236}">
                <a16:creationId xmlns:a16="http://schemas.microsoft.com/office/drawing/2014/main" id="{C7A5A316-6BAC-4677-86C1-F9B122EAD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3024188"/>
            <a:ext cx="2049463" cy="134937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Moniter(10U)</a:t>
            </a:r>
          </a:p>
        </p:txBody>
      </p:sp>
      <p:sp>
        <p:nvSpPr>
          <p:cNvPr id="22562" name="Rectangle 34">
            <a:extLst>
              <a:ext uri="{FF2B5EF4-FFF2-40B4-BE49-F238E27FC236}">
                <a16:creationId xmlns:a16="http://schemas.microsoft.com/office/drawing/2014/main" id="{6CA758D4-E0EF-4D98-A533-04DD6FC71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138738"/>
            <a:ext cx="2047875" cy="134937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Keybord(1U)</a:t>
            </a:r>
          </a:p>
        </p:txBody>
      </p:sp>
      <p:sp>
        <p:nvSpPr>
          <p:cNvPr id="22563" name="Rectangle 35">
            <a:extLst>
              <a:ext uri="{FF2B5EF4-FFF2-40B4-BE49-F238E27FC236}">
                <a16:creationId xmlns:a16="http://schemas.microsoft.com/office/drawing/2014/main" id="{B5F802CD-A52F-46B0-B79E-A5E08EFBC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6038850"/>
            <a:ext cx="2046287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DB Server(2U)</a:t>
            </a:r>
          </a:p>
        </p:txBody>
      </p:sp>
      <p:sp>
        <p:nvSpPr>
          <p:cNvPr id="22564" name="Rectangle 36">
            <a:extLst>
              <a:ext uri="{FF2B5EF4-FFF2-40B4-BE49-F238E27FC236}">
                <a16:creationId xmlns:a16="http://schemas.microsoft.com/office/drawing/2014/main" id="{272C9E8F-96FF-440D-9A9A-916C4291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88" y="6308725"/>
            <a:ext cx="2046287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SQL Server(2U)</a:t>
            </a:r>
          </a:p>
        </p:txBody>
      </p:sp>
      <p:sp>
        <p:nvSpPr>
          <p:cNvPr id="22565" name="Rectangle 37">
            <a:extLst>
              <a:ext uri="{FF2B5EF4-FFF2-40B4-BE49-F238E27FC236}">
                <a16:creationId xmlns:a16="http://schemas.microsoft.com/office/drawing/2014/main" id="{59A391BB-DA0B-4DD8-ADE7-B130DE705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6038850"/>
            <a:ext cx="2047875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Streaming Server(2U)</a:t>
            </a:r>
          </a:p>
        </p:txBody>
      </p:sp>
      <p:sp>
        <p:nvSpPr>
          <p:cNvPr id="22566" name="Rectangle 38">
            <a:extLst>
              <a:ext uri="{FF2B5EF4-FFF2-40B4-BE49-F238E27FC236}">
                <a16:creationId xmlns:a16="http://schemas.microsoft.com/office/drawing/2014/main" id="{BDC07066-35BB-447D-BAA0-8FA1C5AAF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6308725"/>
            <a:ext cx="2047875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Backup Server(2U)</a:t>
            </a:r>
          </a:p>
        </p:txBody>
      </p:sp>
      <p:sp>
        <p:nvSpPr>
          <p:cNvPr id="22567" name="Rectangle 39">
            <a:extLst>
              <a:ext uri="{FF2B5EF4-FFF2-40B4-BE49-F238E27FC236}">
                <a16:creationId xmlns:a16="http://schemas.microsoft.com/office/drawing/2014/main" id="{5CB96B56-FC7F-4C60-A053-5FBF53A4C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689475"/>
            <a:ext cx="2047875" cy="26987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Mail Server(2U)</a:t>
            </a:r>
          </a:p>
        </p:txBody>
      </p:sp>
      <p:sp>
        <p:nvSpPr>
          <p:cNvPr id="22568" name="Rectangle 40">
            <a:extLst>
              <a:ext uri="{FF2B5EF4-FFF2-40B4-BE49-F238E27FC236}">
                <a16:creationId xmlns:a16="http://schemas.microsoft.com/office/drawing/2014/main" id="{3D0119D2-E91E-4169-99D2-703D6D597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399213"/>
            <a:ext cx="2047875" cy="134937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2569" name="Rectangle 41">
            <a:extLst>
              <a:ext uri="{FF2B5EF4-FFF2-40B4-BE49-F238E27FC236}">
                <a16:creationId xmlns:a16="http://schemas.microsoft.com/office/drawing/2014/main" id="{2A66C920-9116-4179-9117-3761AC290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264275"/>
            <a:ext cx="2047875" cy="134938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2570" name="Rectangle 42">
            <a:extLst>
              <a:ext uri="{FF2B5EF4-FFF2-40B4-BE49-F238E27FC236}">
                <a16:creationId xmlns:a16="http://schemas.microsoft.com/office/drawing/2014/main" id="{132B4CB4-2B2E-48B1-9F1A-4830E76E2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6129338"/>
            <a:ext cx="2047875" cy="134937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2571" name="Rectangle 43">
            <a:extLst>
              <a:ext uri="{FF2B5EF4-FFF2-40B4-BE49-F238E27FC236}">
                <a16:creationId xmlns:a16="http://schemas.microsoft.com/office/drawing/2014/main" id="{CFF6932C-2414-4312-99E6-512875613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994400"/>
            <a:ext cx="2047875" cy="134938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2572" name="Rectangle 44">
            <a:extLst>
              <a:ext uri="{FF2B5EF4-FFF2-40B4-BE49-F238E27FC236}">
                <a16:creationId xmlns:a16="http://schemas.microsoft.com/office/drawing/2014/main" id="{86D83A83-F6E2-4916-BA6A-37AB83D1E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5859463"/>
            <a:ext cx="2047875" cy="134937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800" b="1"/>
              <a:t>Ohter(1U)</a:t>
            </a:r>
          </a:p>
        </p:txBody>
      </p:sp>
      <p:sp>
        <p:nvSpPr>
          <p:cNvPr id="22573" name="Text Box 45">
            <a:extLst>
              <a:ext uri="{FF2B5EF4-FFF2-40B4-BE49-F238E27FC236}">
                <a16:creationId xmlns:a16="http://schemas.microsoft.com/office/drawing/2014/main" id="{C405BFE7-A82F-4A92-B99B-9B0168565F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050" y="1125538"/>
            <a:ext cx="1871663" cy="527050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  <a:t>文字を打ち変えて</a:t>
            </a:r>
            <a:b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</a:br>
            <a:r>
              <a:rPr lang="ja-JP" altLang="en-US" sz="1400">
                <a:solidFill>
                  <a:srgbClr val="FF0000"/>
                </a:solidFill>
                <a:ea typeface="メイリオ" panose="020B0604030504040204" pitchFamily="50" charset="-128"/>
              </a:rPr>
              <a:t>ご利用ください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621</Words>
  <PresentationFormat>A4 210 x 297 mm</PresentationFormat>
  <Paragraphs>296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pptxa12_サーバーラック図作成用テンプレート</dc:title>
  <dc:subject>pptxa12_サーバーラック図作成用テンプレート</dc:subject>
  <dc:creator>でじけろお</dc:creator>
  <cp:revision>1</cp:revision>
  <dcterms:created xsi:type="dcterms:W3CDTF">2011-09-12T06:35:08Z</dcterms:created>
  <dcterms:modified xsi:type="dcterms:W3CDTF">2019-04-25T07:47:31Z</dcterms:modified>
  <cp:version>1</cp:version>
</cp:coreProperties>
</file>